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288" r:id="rId2"/>
    <p:sldId id="283" r:id="rId3"/>
    <p:sldId id="284" r:id="rId4"/>
    <p:sldId id="285" r:id="rId5"/>
    <p:sldId id="286" r:id="rId6"/>
    <p:sldId id="287" r:id="rId7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108" d="100"/>
          <a:sy n="108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690D2-2F5C-45CD-A650-26A0F511E9CD}" type="datetimeFigureOut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33BA2-F157-42BB-BA0F-FCB08707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27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ABF5-A073-496A-9339-56DC50A5D590}" type="datetime1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HAaN(</a:t>
            </a:r>
            <a:r>
              <a:rPr lang="ko-KR" altLang="en-US"/>
              <a:t>하안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DE77-0BBA-4A1C-BFD4-05ADDEE7CC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8DDB-C517-42C4-A032-7A4D9FBD27F1}" type="datetime1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HAaN(</a:t>
            </a:r>
            <a:r>
              <a:rPr lang="ko-KR" altLang="en-US"/>
              <a:t>하안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DE77-0BBA-4A1C-BFD4-05ADDEE7CCF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5CC7-812B-4D45-84EF-60106DF322E3}" type="datetime1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HAaN(</a:t>
            </a:r>
            <a:r>
              <a:rPr lang="ko-KR" altLang="en-US"/>
              <a:t>하안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DE77-0BBA-4A1C-BFD4-05ADDEE7CC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7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6632-033F-4E67-A1BA-87DEA56ABFF7}" type="datetime1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HAaN(</a:t>
            </a:r>
            <a:r>
              <a:rPr lang="ko-KR" altLang="en-US"/>
              <a:t>하안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DE77-0BBA-4A1C-BFD4-05ADDEE7CCF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HAaN(</a:t>
            </a:r>
            <a:r>
              <a:rPr lang="ko-KR" altLang="en-US"/>
              <a:t>하안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DE77-0BBA-4A1C-BFD4-05ADDEE7CCF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98762B7-9416-479D-8A53-10523AC26285}" type="datetime1">
              <a:rPr lang="ko-KR" altLang="en-US" smtClean="0"/>
              <a:t>2024-04-30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CA1F-34EF-4D61-91BE-E633A5DC231E}" type="datetime1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HAaN(</a:t>
            </a:r>
            <a:r>
              <a:rPr lang="ko-KR" altLang="en-US"/>
              <a:t>하안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DE77-0BBA-4A1C-BFD4-05ADDEE7CC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F01E-E7AD-4F1D-9989-082FCA49E13E}" type="datetime1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HAaN(</a:t>
            </a:r>
            <a:r>
              <a:rPr lang="ko-KR" altLang="en-US"/>
              <a:t>하안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DE77-0BBA-4A1C-BFD4-05ADDEE7CCF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178-6BD0-4290-9B0B-E8CDD1B440ED}" type="datetime1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HAaN(</a:t>
            </a:r>
            <a:r>
              <a:rPr lang="ko-KR" altLang="en-US"/>
              <a:t>하안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DE77-0BBA-4A1C-BFD4-05ADDEE7CC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3584-0009-4EE0-B125-FAEE5D1ACBF2}" type="datetime1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HAaN(</a:t>
            </a:r>
            <a:r>
              <a:rPr lang="ko-KR" altLang="en-US"/>
              <a:t>하안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DE77-0BBA-4A1C-BFD4-05ADDEE7CC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B070-59BE-4CA7-A415-533C702173F3}" type="datetime1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HAaN(</a:t>
            </a:r>
            <a:r>
              <a:rPr lang="ko-KR" altLang="en-US"/>
              <a:t>하안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DE77-0BBA-4A1C-BFD4-05ADDEE7CCF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E3D-3343-4B8D-9370-8C5DF43B49C1}" type="datetime1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r>
              <a:rPr lang="en-US" altLang="ko-KR"/>
              <a:t>HAaN(</a:t>
            </a:r>
            <a:r>
              <a:rPr lang="ko-KR" altLang="en-US"/>
              <a:t>하안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DE77-0BBA-4A1C-BFD4-05ADDEE7CCF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2B2C0D0-EA3C-4300-BEB5-C8DDF0710455}" type="datetime1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r>
              <a:rPr lang="en-US" altLang="ko-KR"/>
              <a:t>HAaN(</a:t>
            </a:r>
            <a:r>
              <a:rPr lang="ko-KR" altLang="en-US"/>
              <a:t>하안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0CEDE77-0BBA-4A1C-BFD4-05ADDEE7CC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sldNum="0" hdr="0" dt="0"/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5E1119"/>
              </a:gs>
              <a:gs pos="50000">
                <a:srgbClr val="AB222A"/>
              </a:gs>
              <a:gs pos="100000">
                <a:srgbClr val="5E111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2053" name="WordArt 14"/>
          <p:cNvSpPr>
            <a:spLocks noChangeArrowheads="1" noChangeShapeType="1" noTextEdit="1"/>
          </p:cNvSpPr>
          <p:nvPr/>
        </p:nvSpPr>
        <p:spPr bwMode="auto">
          <a:xfrm>
            <a:off x="3192463" y="4508500"/>
            <a:ext cx="2892425" cy="319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24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4A02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80808">
                      <a:alpha val="39998"/>
                    </a:srgbClr>
                  </a:outerShdw>
                </a:effectLst>
                <a:latin typeface="HY헤드라인M"/>
                <a:ea typeface="HY헤드라인M"/>
              </a:rPr>
              <a:t>주식회사 비즈테크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068763" y="4076700"/>
            <a:ext cx="1008062" cy="3079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l" eaLnBrk="1" hangingPunct="1"/>
            <a:r>
              <a:rPr lang="en-US" altLang="ko-KR" sz="1400" b="0" i="1" dirty="0">
                <a:solidFill>
                  <a:srgbClr val="3BF907"/>
                </a:solidFill>
              </a:rPr>
              <a:t>2024.  2</a:t>
            </a:r>
          </a:p>
        </p:txBody>
      </p:sp>
      <p:sp>
        <p:nvSpPr>
          <p:cNvPr id="2055" name="Rectangle 19"/>
          <p:cNvSpPr>
            <a:spLocks noChangeArrowheads="1"/>
          </p:cNvSpPr>
          <p:nvPr/>
        </p:nvSpPr>
        <p:spPr bwMode="auto">
          <a:xfrm>
            <a:off x="9036050" y="4775200"/>
            <a:ext cx="92075" cy="309563"/>
          </a:xfrm>
          <a:prstGeom prst="rect">
            <a:avLst/>
          </a:prstGeom>
          <a:solidFill>
            <a:srgbClr val="FF000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0" y="585788"/>
            <a:ext cx="9144000" cy="6826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ko-KR" sz="3200">
                <a:solidFill>
                  <a:schemeClr val="bg1"/>
                </a:solidFill>
                <a:latin typeface="Microsoft Sans Serif" pitchFamily="34" charset="0"/>
                <a:ea typeface="HY견고딕" pitchFamily="18" charset="-127"/>
                <a:cs typeface="Microsoft Sans Serif" pitchFamily="34" charset="0"/>
              </a:rPr>
              <a:t>                         </a:t>
            </a:r>
            <a:endParaRPr lang="ko-KR" altLang="en-US" sz="3200">
              <a:solidFill>
                <a:schemeClr val="bg1"/>
              </a:solidFill>
              <a:latin typeface="굴림체" pitchFamily="49" charset="-127"/>
              <a:ea typeface="굴림체" pitchFamily="49" charset="-127"/>
              <a:cs typeface="Microsoft Sans Serif" pitchFamily="34" charset="0"/>
            </a:endParaRPr>
          </a:p>
        </p:txBody>
      </p:sp>
      <p:sp>
        <p:nvSpPr>
          <p:cNvPr id="2057" name="TextBox 22"/>
          <p:cNvSpPr txBox="1">
            <a:spLocks noChangeArrowheads="1"/>
          </p:cNvSpPr>
          <p:nvPr/>
        </p:nvSpPr>
        <p:spPr bwMode="auto">
          <a:xfrm>
            <a:off x="684213" y="585788"/>
            <a:ext cx="78851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ko-KR" altLang="en-US" sz="2800">
                <a:solidFill>
                  <a:schemeClr val="bg1"/>
                </a:solidFill>
                <a:latin typeface="굴림체" pitchFamily="49" charset="-127"/>
                <a:ea typeface="굴림체" pitchFamily="49" charset="-127"/>
                <a:cs typeface="Microsoft Sans Serif" pitchFamily="34" charset="0"/>
              </a:rPr>
              <a:t>회사소개서</a:t>
            </a:r>
          </a:p>
        </p:txBody>
      </p:sp>
      <p:sp>
        <p:nvSpPr>
          <p:cNvPr id="12" name="타원 11"/>
          <p:cNvSpPr/>
          <p:nvPr/>
        </p:nvSpPr>
        <p:spPr>
          <a:xfrm>
            <a:off x="2268538" y="1341438"/>
            <a:ext cx="4606925" cy="251936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grpSp>
        <p:nvGrpSpPr>
          <p:cNvPr id="2060" name="그룹 81"/>
          <p:cNvGrpSpPr>
            <a:grpSpLocks/>
          </p:cNvGrpSpPr>
          <p:nvPr/>
        </p:nvGrpSpPr>
        <p:grpSpPr bwMode="auto">
          <a:xfrm>
            <a:off x="0" y="5084763"/>
            <a:ext cx="9144000" cy="288925"/>
            <a:chOff x="0" y="5085184"/>
            <a:chExt cx="9144000" cy="288032"/>
          </a:xfrm>
        </p:grpSpPr>
        <p:sp>
          <p:nvSpPr>
            <p:cNvPr id="2146" name="직사각형 27"/>
            <p:cNvSpPr>
              <a:spLocks noChangeArrowheads="1"/>
            </p:cNvSpPr>
            <p:nvPr/>
          </p:nvSpPr>
          <p:spPr bwMode="auto">
            <a:xfrm>
              <a:off x="0" y="5085184"/>
              <a:ext cx="9144000" cy="288032"/>
            </a:xfrm>
            <a:prstGeom prst="rect">
              <a:avLst/>
            </a:prstGeom>
            <a:solidFill>
              <a:schemeClr val="tx1">
                <a:alpha val="70195"/>
              </a:scheme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47" name="모서리가 둥근 직사각형 33"/>
            <p:cNvSpPr>
              <a:spLocks noChangeArrowheads="1"/>
            </p:cNvSpPr>
            <p:nvPr/>
          </p:nvSpPr>
          <p:spPr bwMode="auto">
            <a:xfrm>
              <a:off x="39379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48" name="모서리가 둥근 직사각형 34"/>
            <p:cNvSpPr>
              <a:spLocks noChangeArrowheads="1"/>
            </p:cNvSpPr>
            <p:nvPr/>
          </p:nvSpPr>
          <p:spPr bwMode="auto">
            <a:xfrm>
              <a:off x="255403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49" name="모서리가 둥근 직사각형 35"/>
            <p:cNvSpPr>
              <a:spLocks noChangeArrowheads="1"/>
            </p:cNvSpPr>
            <p:nvPr/>
          </p:nvSpPr>
          <p:spPr bwMode="auto">
            <a:xfrm>
              <a:off x="471427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50" name="모서리가 둥근 직사각형 36"/>
            <p:cNvSpPr>
              <a:spLocks noChangeArrowheads="1"/>
            </p:cNvSpPr>
            <p:nvPr/>
          </p:nvSpPr>
          <p:spPr bwMode="auto">
            <a:xfrm>
              <a:off x="687451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51" name="모서리가 둥근 직사각형 37"/>
            <p:cNvSpPr>
              <a:spLocks noChangeArrowheads="1"/>
            </p:cNvSpPr>
            <p:nvPr/>
          </p:nvSpPr>
          <p:spPr bwMode="auto">
            <a:xfrm>
              <a:off x="903475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52" name="모서리가 둥근 직사각형 38"/>
            <p:cNvSpPr>
              <a:spLocks noChangeArrowheads="1"/>
            </p:cNvSpPr>
            <p:nvPr/>
          </p:nvSpPr>
          <p:spPr bwMode="auto">
            <a:xfrm>
              <a:off x="1119499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53" name="모서리가 둥근 직사각형 39"/>
            <p:cNvSpPr>
              <a:spLocks noChangeArrowheads="1"/>
            </p:cNvSpPr>
            <p:nvPr/>
          </p:nvSpPr>
          <p:spPr bwMode="auto">
            <a:xfrm>
              <a:off x="1335523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54" name="모서리가 둥근 직사각형 40"/>
            <p:cNvSpPr>
              <a:spLocks noChangeArrowheads="1"/>
            </p:cNvSpPr>
            <p:nvPr/>
          </p:nvSpPr>
          <p:spPr bwMode="auto">
            <a:xfrm>
              <a:off x="1551547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55" name="모서리가 둥근 직사각형 41"/>
            <p:cNvSpPr>
              <a:spLocks noChangeArrowheads="1"/>
            </p:cNvSpPr>
            <p:nvPr/>
          </p:nvSpPr>
          <p:spPr bwMode="auto">
            <a:xfrm>
              <a:off x="1763688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56" name="모서리가 둥근 직사각형 42"/>
            <p:cNvSpPr>
              <a:spLocks noChangeArrowheads="1"/>
            </p:cNvSpPr>
            <p:nvPr/>
          </p:nvSpPr>
          <p:spPr bwMode="auto">
            <a:xfrm>
              <a:off x="1979712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57" name="모서리가 둥근 직사각형 43"/>
            <p:cNvSpPr>
              <a:spLocks noChangeArrowheads="1"/>
            </p:cNvSpPr>
            <p:nvPr/>
          </p:nvSpPr>
          <p:spPr bwMode="auto">
            <a:xfrm>
              <a:off x="2195736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58" name="모서리가 둥근 직사각형 44"/>
            <p:cNvSpPr>
              <a:spLocks noChangeArrowheads="1"/>
            </p:cNvSpPr>
            <p:nvPr/>
          </p:nvSpPr>
          <p:spPr bwMode="auto">
            <a:xfrm>
              <a:off x="2411760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59" name="모서리가 둥근 직사각형 45"/>
            <p:cNvSpPr>
              <a:spLocks noChangeArrowheads="1"/>
            </p:cNvSpPr>
            <p:nvPr/>
          </p:nvSpPr>
          <p:spPr bwMode="auto">
            <a:xfrm>
              <a:off x="2627784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60" name="모서리가 둥근 직사각형 46"/>
            <p:cNvSpPr>
              <a:spLocks noChangeArrowheads="1"/>
            </p:cNvSpPr>
            <p:nvPr/>
          </p:nvSpPr>
          <p:spPr bwMode="auto">
            <a:xfrm>
              <a:off x="2843808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61" name="모서리가 둥근 직사각형 47"/>
            <p:cNvSpPr>
              <a:spLocks noChangeArrowheads="1"/>
            </p:cNvSpPr>
            <p:nvPr/>
          </p:nvSpPr>
          <p:spPr bwMode="auto">
            <a:xfrm>
              <a:off x="3059832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62" name="모서리가 둥근 직사각형 48"/>
            <p:cNvSpPr>
              <a:spLocks noChangeArrowheads="1"/>
            </p:cNvSpPr>
            <p:nvPr/>
          </p:nvSpPr>
          <p:spPr bwMode="auto">
            <a:xfrm>
              <a:off x="3275856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63" name="모서리가 둥근 직사각형 49"/>
            <p:cNvSpPr>
              <a:spLocks noChangeArrowheads="1"/>
            </p:cNvSpPr>
            <p:nvPr/>
          </p:nvSpPr>
          <p:spPr bwMode="auto">
            <a:xfrm>
              <a:off x="3499646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64" name="모서리가 둥근 직사각형 50"/>
            <p:cNvSpPr>
              <a:spLocks noChangeArrowheads="1"/>
            </p:cNvSpPr>
            <p:nvPr/>
          </p:nvSpPr>
          <p:spPr bwMode="auto">
            <a:xfrm>
              <a:off x="3715670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65" name="모서리가 둥근 직사각형 51"/>
            <p:cNvSpPr>
              <a:spLocks noChangeArrowheads="1"/>
            </p:cNvSpPr>
            <p:nvPr/>
          </p:nvSpPr>
          <p:spPr bwMode="auto">
            <a:xfrm>
              <a:off x="3931694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66" name="모서리가 둥근 직사각형 52"/>
            <p:cNvSpPr>
              <a:spLocks noChangeArrowheads="1"/>
            </p:cNvSpPr>
            <p:nvPr/>
          </p:nvSpPr>
          <p:spPr bwMode="auto">
            <a:xfrm>
              <a:off x="4147718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67" name="모서리가 둥근 직사각형 53"/>
            <p:cNvSpPr>
              <a:spLocks noChangeArrowheads="1"/>
            </p:cNvSpPr>
            <p:nvPr/>
          </p:nvSpPr>
          <p:spPr bwMode="auto">
            <a:xfrm>
              <a:off x="4363742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68" name="모서리가 둥근 직사각형 54"/>
            <p:cNvSpPr>
              <a:spLocks noChangeArrowheads="1"/>
            </p:cNvSpPr>
            <p:nvPr/>
          </p:nvSpPr>
          <p:spPr bwMode="auto">
            <a:xfrm>
              <a:off x="4579766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69" name="모서리가 둥근 직사각형 55"/>
            <p:cNvSpPr>
              <a:spLocks noChangeArrowheads="1"/>
            </p:cNvSpPr>
            <p:nvPr/>
          </p:nvSpPr>
          <p:spPr bwMode="auto">
            <a:xfrm>
              <a:off x="4795790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70" name="모서리가 둥근 직사각형 56"/>
            <p:cNvSpPr>
              <a:spLocks noChangeArrowheads="1"/>
            </p:cNvSpPr>
            <p:nvPr/>
          </p:nvSpPr>
          <p:spPr bwMode="auto">
            <a:xfrm>
              <a:off x="5011814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71" name="모서리가 둥근 직사각형 57"/>
            <p:cNvSpPr>
              <a:spLocks noChangeArrowheads="1"/>
            </p:cNvSpPr>
            <p:nvPr/>
          </p:nvSpPr>
          <p:spPr bwMode="auto">
            <a:xfrm>
              <a:off x="5223955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72" name="모서리가 둥근 직사각형 58"/>
            <p:cNvSpPr>
              <a:spLocks noChangeArrowheads="1"/>
            </p:cNvSpPr>
            <p:nvPr/>
          </p:nvSpPr>
          <p:spPr bwMode="auto">
            <a:xfrm>
              <a:off x="5439979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73" name="모서리가 둥근 직사각형 59"/>
            <p:cNvSpPr>
              <a:spLocks noChangeArrowheads="1"/>
            </p:cNvSpPr>
            <p:nvPr/>
          </p:nvSpPr>
          <p:spPr bwMode="auto">
            <a:xfrm>
              <a:off x="5656003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74" name="모서리가 둥근 직사각형 60"/>
            <p:cNvSpPr>
              <a:spLocks noChangeArrowheads="1"/>
            </p:cNvSpPr>
            <p:nvPr/>
          </p:nvSpPr>
          <p:spPr bwMode="auto">
            <a:xfrm>
              <a:off x="5872027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75" name="모서리가 둥근 직사각형 61"/>
            <p:cNvSpPr>
              <a:spLocks noChangeArrowheads="1"/>
            </p:cNvSpPr>
            <p:nvPr/>
          </p:nvSpPr>
          <p:spPr bwMode="auto">
            <a:xfrm>
              <a:off x="6088051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76" name="모서리가 둥근 직사각형 62"/>
            <p:cNvSpPr>
              <a:spLocks noChangeArrowheads="1"/>
            </p:cNvSpPr>
            <p:nvPr/>
          </p:nvSpPr>
          <p:spPr bwMode="auto">
            <a:xfrm>
              <a:off x="6304075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77" name="모서리가 둥근 직사각형 63"/>
            <p:cNvSpPr>
              <a:spLocks noChangeArrowheads="1"/>
            </p:cNvSpPr>
            <p:nvPr/>
          </p:nvSpPr>
          <p:spPr bwMode="auto">
            <a:xfrm>
              <a:off x="6520099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78" name="모서리가 둥근 직사각형 64"/>
            <p:cNvSpPr>
              <a:spLocks noChangeArrowheads="1"/>
            </p:cNvSpPr>
            <p:nvPr/>
          </p:nvSpPr>
          <p:spPr bwMode="auto">
            <a:xfrm>
              <a:off x="6736123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79" name="모서리가 둥근 직사각형 65"/>
            <p:cNvSpPr>
              <a:spLocks noChangeArrowheads="1"/>
            </p:cNvSpPr>
            <p:nvPr/>
          </p:nvSpPr>
          <p:spPr bwMode="auto">
            <a:xfrm>
              <a:off x="6948264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80" name="모서리가 둥근 직사각형 66"/>
            <p:cNvSpPr>
              <a:spLocks noChangeArrowheads="1"/>
            </p:cNvSpPr>
            <p:nvPr/>
          </p:nvSpPr>
          <p:spPr bwMode="auto">
            <a:xfrm>
              <a:off x="7164288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81" name="모서리가 둥근 직사각형 67"/>
            <p:cNvSpPr>
              <a:spLocks noChangeArrowheads="1"/>
            </p:cNvSpPr>
            <p:nvPr/>
          </p:nvSpPr>
          <p:spPr bwMode="auto">
            <a:xfrm>
              <a:off x="7380312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82" name="모서리가 둥근 직사각형 68"/>
            <p:cNvSpPr>
              <a:spLocks noChangeArrowheads="1"/>
            </p:cNvSpPr>
            <p:nvPr/>
          </p:nvSpPr>
          <p:spPr bwMode="auto">
            <a:xfrm>
              <a:off x="7596336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83" name="모서리가 둥근 직사각형 69"/>
            <p:cNvSpPr>
              <a:spLocks noChangeArrowheads="1"/>
            </p:cNvSpPr>
            <p:nvPr/>
          </p:nvSpPr>
          <p:spPr bwMode="auto">
            <a:xfrm>
              <a:off x="7812360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84" name="모서리가 둥근 직사각형 70"/>
            <p:cNvSpPr>
              <a:spLocks noChangeArrowheads="1"/>
            </p:cNvSpPr>
            <p:nvPr/>
          </p:nvSpPr>
          <p:spPr bwMode="auto">
            <a:xfrm>
              <a:off x="8028384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85" name="모서리가 둥근 직사각형 71"/>
            <p:cNvSpPr>
              <a:spLocks noChangeArrowheads="1"/>
            </p:cNvSpPr>
            <p:nvPr/>
          </p:nvSpPr>
          <p:spPr bwMode="auto">
            <a:xfrm>
              <a:off x="8244408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86" name="모서리가 둥근 직사각형 72"/>
            <p:cNvSpPr>
              <a:spLocks noChangeArrowheads="1"/>
            </p:cNvSpPr>
            <p:nvPr/>
          </p:nvSpPr>
          <p:spPr bwMode="auto">
            <a:xfrm>
              <a:off x="8460432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87" name="모서리가 둥근 직사각형 73"/>
            <p:cNvSpPr>
              <a:spLocks noChangeArrowheads="1"/>
            </p:cNvSpPr>
            <p:nvPr/>
          </p:nvSpPr>
          <p:spPr bwMode="auto">
            <a:xfrm>
              <a:off x="8672573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88" name="모서리가 둥근 직사각형 74"/>
            <p:cNvSpPr>
              <a:spLocks noChangeArrowheads="1"/>
            </p:cNvSpPr>
            <p:nvPr/>
          </p:nvSpPr>
          <p:spPr bwMode="auto">
            <a:xfrm>
              <a:off x="8888597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2061" name="그룹 82"/>
          <p:cNvGrpSpPr>
            <a:grpSpLocks/>
          </p:cNvGrpSpPr>
          <p:nvPr/>
        </p:nvGrpSpPr>
        <p:grpSpPr bwMode="auto">
          <a:xfrm>
            <a:off x="0" y="6597650"/>
            <a:ext cx="9180513" cy="287338"/>
            <a:chOff x="0" y="5085184"/>
            <a:chExt cx="9144000" cy="288032"/>
          </a:xfrm>
        </p:grpSpPr>
        <p:sp>
          <p:nvSpPr>
            <p:cNvPr id="2103" name="직사각형 83"/>
            <p:cNvSpPr>
              <a:spLocks noChangeArrowheads="1"/>
            </p:cNvSpPr>
            <p:nvPr/>
          </p:nvSpPr>
          <p:spPr bwMode="auto">
            <a:xfrm>
              <a:off x="0" y="5085184"/>
              <a:ext cx="9144000" cy="288032"/>
            </a:xfrm>
            <a:prstGeom prst="rect">
              <a:avLst/>
            </a:prstGeom>
            <a:solidFill>
              <a:schemeClr val="tx1">
                <a:alpha val="70195"/>
              </a:scheme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04" name="모서리가 둥근 직사각형 84"/>
            <p:cNvSpPr>
              <a:spLocks noChangeArrowheads="1"/>
            </p:cNvSpPr>
            <p:nvPr/>
          </p:nvSpPr>
          <p:spPr bwMode="auto">
            <a:xfrm>
              <a:off x="39379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05" name="모서리가 둥근 직사각형 85"/>
            <p:cNvSpPr>
              <a:spLocks noChangeArrowheads="1"/>
            </p:cNvSpPr>
            <p:nvPr/>
          </p:nvSpPr>
          <p:spPr bwMode="auto">
            <a:xfrm>
              <a:off x="255403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06" name="모서리가 둥근 직사각형 86"/>
            <p:cNvSpPr>
              <a:spLocks noChangeArrowheads="1"/>
            </p:cNvSpPr>
            <p:nvPr/>
          </p:nvSpPr>
          <p:spPr bwMode="auto">
            <a:xfrm>
              <a:off x="471427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07" name="모서리가 둥근 직사각형 87"/>
            <p:cNvSpPr>
              <a:spLocks noChangeArrowheads="1"/>
            </p:cNvSpPr>
            <p:nvPr/>
          </p:nvSpPr>
          <p:spPr bwMode="auto">
            <a:xfrm>
              <a:off x="687451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08" name="모서리가 둥근 직사각형 88"/>
            <p:cNvSpPr>
              <a:spLocks noChangeArrowheads="1"/>
            </p:cNvSpPr>
            <p:nvPr/>
          </p:nvSpPr>
          <p:spPr bwMode="auto">
            <a:xfrm>
              <a:off x="903475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09" name="모서리가 둥근 직사각형 89"/>
            <p:cNvSpPr>
              <a:spLocks noChangeArrowheads="1"/>
            </p:cNvSpPr>
            <p:nvPr/>
          </p:nvSpPr>
          <p:spPr bwMode="auto">
            <a:xfrm>
              <a:off x="1119499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10" name="모서리가 둥근 직사각형 90"/>
            <p:cNvSpPr>
              <a:spLocks noChangeArrowheads="1"/>
            </p:cNvSpPr>
            <p:nvPr/>
          </p:nvSpPr>
          <p:spPr bwMode="auto">
            <a:xfrm>
              <a:off x="1335523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11" name="모서리가 둥근 직사각형 91"/>
            <p:cNvSpPr>
              <a:spLocks noChangeArrowheads="1"/>
            </p:cNvSpPr>
            <p:nvPr/>
          </p:nvSpPr>
          <p:spPr bwMode="auto">
            <a:xfrm>
              <a:off x="1551547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12" name="모서리가 둥근 직사각형 92"/>
            <p:cNvSpPr>
              <a:spLocks noChangeArrowheads="1"/>
            </p:cNvSpPr>
            <p:nvPr/>
          </p:nvSpPr>
          <p:spPr bwMode="auto">
            <a:xfrm>
              <a:off x="1763688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13" name="모서리가 둥근 직사각형 93"/>
            <p:cNvSpPr>
              <a:spLocks noChangeArrowheads="1"/>
            </p:cNvSpPr>
            <p:nvPr/>
          </p:nvSpPr>
          <p:spPr bwMode="auto">
            <a:xfrm>
              <a:off x="1979712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14" name="모서리가 둥근 직사각형 94"/>
            <p:cNvSpPr>
              <a:spLocks noChangeArrowheads="1"/>
            </p:cNvSpPr>
            <p:nvPr/>
          </p:nvSpPr>
          <p:spPr bwMode="auto">
            <a:xfrm>
              <a:off x="2195736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15" name="모서리가 둥근 직사각형 95"/>
            <p:cNvSpPr>
              <a:spLocks noChangeArrowheads="1"/>
            </p:cNvSpPr>
            <p:nvPr/>
          </p:nvSpPr>
          <p:spPr bwMode="auto">
            <a:xfrm>
              <a:off x="2411760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16" name="모서리가 둥근 직사각형 96"/>
            <p:cNvSpPr>
              <a:spLocks noChangeArrowheads="1"/>
            </p:cNvSpPr>
            <p:nvPr/>
          </p:nvSpPr>
          <p:spPr bwMode="auto">
            <a:xfrm>
              <a:off x="2627784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17" name="모서리가 둥근 직사각형 97"/>
            <p:cNvSpPr>
              <a:spLocks noChangeArrowheads="1"/>
            </p:cNvSpPr>
            <p:nvPr/>
          </p:nvSpPr>
          <p:spPr bwMode="auto">
            <a:xfrm>
              <a:off x="2843808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18" name="모서리가 둥근 직사각형 98"/>
            <p:cNvSpPr>
              <a:spLocks noChangeArrowheads="1"/>
            </p:cNvSpPr>
            <p:nvPr/>
          </p:nvSpPr>
          <p:spPr bwMode="auto">
            <a:xfrm>
              <a:off x="3059832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19" name="모서리가 둥근 직사각형 99"/>
            <p:cNvSpPr>
              <a:spLocks noChangeArrowheads="1"/>
            </p:cNvSpPr>
            <p:nvPr/>
          </p:nvSpPr>
          <p:spPr bwMode="auto">
            <a:xfrm>
              <a:off x="3275856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20" name="모서리가 둥근 직사각형 100"/>
            <p:cNvSpPr>
              <a:spLocks noChangeArrowheads="1"/>
            </p:cNvSpPr>
            <p:nvPr/>
          </p:nvSpPr>
          <p:spPr bwMode="auto">
            <a:xfrm>
              <a:off x="3499646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21" name="모서리가 둥근 직사각형 101"/>
            <p:cNvSpPr>
              <a:spLocks noChangeArrowheads="1"/>
            </p:cNvSpPr>
            <p:nvPr/>
          </p:nvSpPr>
          <p:spPr bwMode="auto">
            <a:xfrm>
              <a:off x="3715670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22" name="모서리가 둥근 직사각형 102"/>
            <p:cNvSpPr>
              <a:spLocks noChangeArrowheads="1"/>
            </p:cNvSpPr>
            <p:nvPr/>
          </p:nvSpPr>
          <p:spPr bwMode="auto">
            <a:xfrm>
              <a:off x="3931694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23" name="모서리가 둥근 직사각형 103"/>
            <p:cNvSpPr>
              <a:spLocks noChangeArrowheads="1"/>
            </p:cNvSpPr>
            <p:nvPr/>
          </p:nvSpPr>
          <p:spPr bwMode="auto">
            <a:xfrm>
              <a:off x="4147718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24" name="모서리가 둥근 직사각형 104"/>
            <p:cNvSpPr>
              <a:spLocks noChangeArrowheads="1"/>
            </p:cNvSpPr>
            <p:nvPr/>
          </p:nvSpPr>
          <p:spPr bwMode="auto">
            <a:xfrm>
              <a:off x="4363742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25" name="모서리가 둥근 직사각형 105"/>
            <p:cNvSpPr>
              <a:spLocks noChangeArrowheads="1"/>
            </p:cNvSpPr>
            <p:nvPr/>
          </p:nvSpPr>
          <p:spPr bwMode="auto">
            <a:xfrm>
              <a:off x="4579766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26" name="모서리가 둥근 직사각형 106"/>
            <p:cNvSpPr>
              <a:spLocks noChangeArrowheads="1"/>
            </p:cNvSpPr>
            <p:nvPr/>
          </p:nvSpPr>
          <p:spPr bwMode="auto">
            <a:xfrm>
              <a:off x="4795790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27" name="모서리가 둥근 직사각형 107"/>
            <p:cNvSpPr>
              <a:spLocks noChangeArrowheads="1"/>
            </p:cNvSpPr>
            <p:nvPr/>
          </p:nvSpPr>
          <p:spPr bwMode="auto">
            <a:xfrm>
              <a:off x="5011814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28" name="모서리가 둥근 직사각형 108"/>
            <p:cNvSpPr>
              <a:spLocks noChangeArrowheads="1"/>
            </p:cNvSpPr>
            <p:nvPr/>
          </p:nvSpPr>
          <p:spPr bwMode="auto">
            <a:xfrm>
              <a:off x="5223955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29" name="모서리가 둥근 직사각형 109"/>
            <p:cNvSpPr>
              <a:spLocks noChangeArrowheads="1"/>
            </p:cNvSpPr>
            <p:nvPr/>
          </p:nvSpPr>
          <p:spPr bwMode="auto">
            <a:xfrm>
              <a:off x="5439979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30" name="모서리가 둥근 직사각형 110"/>
            <p:cNvSpPr>
              <a:spLocks noChangeArrowheads="1"/>
            </p:cNvSpPr>
            <p:nvPr/>
          </p:nvSpPr>
          <p:spPr bwMode="auto">
            <a:xfrm>
              <a:off x="5656003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31" name="모서리가 둥근 직사각형 111"/>
            <p:cNvSpPr>
              <a:spLocks noChangeArrowheads="1"/>
            </p:cNvSpPr>
            <p:nvPr/>
          </p:nvSpPr>
          <p:spPr bwMode="auto">
            <a:xfrm>
              <a:off x="5872027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32" name="모서리가 둥근 직사각형 112"/>
            <p:cNvSpPr>
              <a:spLocks noChangeArrowheads="1"/>
            </p:cNvSpPr>
            <p:nvPr/>
          </p:nvSpPr>
          <p:spPr bwMode="auto">
            <a:xfrm>
              <a:off x="6088051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33" name="모서리가 둥근 직사각형 113"/>
            <p:cNvSpPr>
              <a:spLocks noChangeArrowheads="1"/>
            </p:cNvSpPr>
            <p:nvPr/>
          </p:nvSpPr>
          <p:spPr bwMode="auto">
            <a:xfrm>
              <a:off x="6304075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34" name="모서리가 둥근 직사각형 114"/>
            <p:cNvSpPr>
              <a:spLocks noChangeArrowheads="1"/>
            </p:cNvSpPr>
            <p:nvPr/>
          </p:nvSpPr>
          <p:spPr bwMode="auto">
            <a:xfrm>
              <a:off x="6520099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35" name="모서리가 둥근 직사각형 115"/>
            <p:cNvSpPr>
              <a:spLocks noChangeArrowheads="1"/>
            </p:cNvSpPr>
            <p:nvPr/>
          </p:nvSpPr>
          <p:spPr bwMode="auto">
            <a:xfrm>
              <a:off x="6736123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36" name="모서리가 둥근 직사각형 116"/>
            <p:cNvSpPr>
              <a:spLocks noChangeArrowheads="1"/>
            </p:cNvSpPr>
            <p:nvPr/>
          </p:nvSpPr>
          <p:spPr bwMode="auto">
            <a:xfrm>
              <a:off x="6948264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37" name="모서리가 둥근 직사각형 117"/>
            <p:cNvSpPr>
              <a:spLocks noChangeArrowheads="1"/>
            </p:cNvSpPr>
            <p:nvPr/>
          </p:nvSpPr>
          <p:spPr bwMode="auto">
            <a:xfrm>
              <a:off x="7164288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38" name="모서리가 둥근 직사각형 118"/>
            <p:cNvSpPr>
              <a:spLocks noChangeArrowheads="1"/>
            </p:cNvSpPr>
            <p:nvPr/>
          </p:nvSpPr>
          <p:spPr bwMode="auto">
            <a:xfrm>
              <a:off x="7380312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39" name="모서리가 둥근 직사각형 119"/>
            <p:cNvSpPr>
              <a:spLocks noChangeArrowheads="1"/>
            </p:cNvSpPr>
            <p:nvPr/>
          </p:nvSpPr>
          <p:spPr bwMode="auto">
            <a:xfrm>
              <a:off x="7596336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40" name="모서리가 둥근 직사각형 120"/>
            <p:cNvSpPr>
              <a:spLocks noChangeArrowheads="1"/>
            </p:cNvSpPr>
            <p:nvPr/>
          </p:nvSpPr>
          <p:spPr bwMode="auto">
            <a:xfrm>
              <a:off x="7812360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41" name="모서리가 둥근 직사각형 121"/>
            <p:cNvSpPr>
              <a:spLocks noChangeArrowheads="1"/>
            </p:cNvSpPr>
            <p:nvPr/>
          </p:nvSpPr>
          <p:spPr bwMode="auto">
            <a:xfrm>
              <a:off x="8028384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42" name="모서리가 둥근 직사각형 122"/>
            <p:cNvSpPr>
              <a:spLocks noChangeArrowheads="1"/>
            </p:cNvSpPr>
            <p:nvPr/>
          </p:nvSpPr>
          <p:spPr bwMode="auto">
            <a:xfrm>
              <a:off x="8244408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43" name="모서리가 둥근 직사각형 123"/>
            <p:cNvSpPr>
              <a:spLocks noChangeArrowheads="1"/>
            </p:cNvSpPr>
            <p:nvPr/>
          </p:nvSpPr>
          <p:spPr bwMode="auto">
            <a:xfrm>
              <a:off x="8460432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44" name="모서리가 둥근 직사각형 124"/>
            <p:cNvSpPr>
              <a:spLocks noChangeArrowheads="1"/>
            </p:cNvSpPr>
            <p:nvPr/>
          </p:nvSpPr>
          <p:spPr bwMode="auto">
            <a:xfrm>
              <a:off x="8672573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45" name="모서리가 둥근 직사각형 125"/>
            <p:cNvSpPr>
              <a:spLocks noChangeArrowheads="1"/>
            </p:cNvSpPr>
            <p:nvPr/>
          </p:nvSpPr>
          <p:spPr bwMode="auto">
            <a:xfrm>
              <a:off x="8888597" y="5157192"/>
              <a:ext cx="140133" cy="12552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cxnSp>
        <p:nvCxnSpPr>
          <p:cNvPr id="2062" name="직선 연결선 127"/>
          <p:cNvCxnSpPr>
            <a:cxnSpLocks noChangeShapeType="1"/>
          </p:cNvCxnSpPr>
          <p:nvPr/>
        </p:nvCxnSpPr>
        <p:spPr bwMode="auto">
          <a:xfrm rot="5400000">
            <a:off x="575469" y="5985669"/>
            <a:ext cx="1223962" cy="0"/>
          </a:xfrm>
          <a:prstGeom prst="line">
            <a:avLst/>
          </a:prstGeom>
          <a:noFill/>
          <a:ln w="762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3" name="직선 연결선 128"/>
          <p:cNvCxnSpPr>
            <a:cxnSpLocks noChangeShapeType="1"/>
          </p:cNvCxnSpPr>
          <p:nvPr/>
        </p:nvCxnSpPr>
        <p:spPr bwMode="auto">
          <a:xfrm rot="5400000">
            <a:off x="1799432" y="5985669"/>
            <a:ext cx="1223962" cy="0"/>
          </a:xfrm>
          <a:prstGeom prst="line">
            <a:avLst/>
          </a:prstGeom>
          <a:noFill/>
          <a:ln w="762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4" name="직선 연결선 130"/>
          <p:cNvCxnSpPr>
            <a:cxnSpLocks noChangeShapeType="1"/>
          </p:cNvCxnSpPr>
          <p:nvPr/>
        </p:nvCxnSpPr>
        <p:spPr bwMode="auto">
          <a:xfrm rot="5400000">
            <a:off x="4247357" y="5985669"/>
            <a:ext cx="1223962" cy="0"/>
          </a:xfrm>
          <a:prstGeom prst="line">
            <a:avLst/>
          </a:prstGeom>
          <a:noFill/>
          <a:ln w="762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직선 연결선 129"/>
          <p:cNvCxnSpPr>
            <a:cxnSpLocks noChangeShapeType="1"/>
          </p:cNvCxnSpPr>
          <p:nvPr/>
        </p:nvCxnSpPr>
        <p:spPr bwMode="auto">
          <a:xfrm rot="5400000">
            <a:off x="3023394" y="5985669"/>
            <a:ext cx="1223962" cy="0"/>
          </a:xfrm>
          <a:prstGeom prst="line">
            <a:avLst/>
          </a:prstGeom>
          <a:noFill/>
          <a:ln w="762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6" name="직선 연결선 131"/>
          <p:cNvCxnSpPr>
            <a:cxnSpLocks noChangeShapeType="1"/>
          </p:cNvCxnSpPr>
          <p:nvPr/>
        </p:nvCxnSpPr>
        <p:spPr bwMode="auto">
          <a:xfrm rot="5400000">
            <a:off x="5399882" y="5985669"/>
            <a:ext cx="1223962" cy="0"/>
          </a:xfrm>
          <a:prstGeom prst="line">
            <a:avLst/>
          </a:prstGeom>
          <a:noFill/>
          <a:ln w="762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7" name="직선 연결선 132"/>
          <p:cNvCxnSpPr>
            <a:cxnSpLocks noChangeShapeType="1"/>
          </p:cNvCxnSpPr>
          <p:nvPr/>
        </p:nvCxnSpPr>
        <p:spPr bwMode="auto">
          <a:xfrm rot="5400000">
            <a:off x="-577056" y="5985669"/>
            <a:ext cx="1223962" cy="0"/>
          </a:xfrm>
          <a:prstGeom prst="line">
            <a:avLst/>
          </a:prstGeom>
          <a:noFill/>
          <a:ln w="762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8" name="직선 연결선 136"/>
          <p:cNvCxnSpPr>
            <a:cxnSpLocks noChangeShapeType="1"/>
          </p:cNvCxnSpPr>
          <p:nvPr/>
        </p:nvCxnSpPr>
        <p:spPr bwMode="auto">
          <a:xfrm rot="5400000">
            <a:off x="6552406" y="5965032"/>
            <a:ext cx="1223963" cy="0"/>
          </a:xfrm>
          <a:prstGeom prst="line">
            <a:avLst/>
          </a:prstGeom>
          <a:noFill/>
          <a:ln w="762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9" name="직선 연결선 137"/>
          <p:cNvCxnSpPr>
            <a:cxnSpLocks noChangeShapeType="1"/>
          </p:cNvCxnSpPr>
          <p:nvPr/>
        </p:nvCxnSpPr>
        <p:spPr bwMode="auto">
          <a:xfrm rot="5400000">
            <a:off x="7704931" y="5965032"/>
            <a:ext cx="1223963" cy="0"/>
          </a:xfrm>
          <a:prstGeom prst="line">
            <a:avLst/>
          </a:prstGeom>
          <a:noFill/>
          <a:ln w="762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70" name="그림 146" descr="korea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341438"/>
            <a:ext cx="20526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Rectangle 19"/>
          <p:cNvSpPr>
            <a:spLocks noChangeArrowheads="1"/>
          </p:cNvSpPr>
          <p:nvPr/>
        </p:nvSpPr>
        <p:spPr bwMode="auto">
          <a:xfrm>
            <a:off x="9036050" y="4487863"/>
            <a:ext cx="92075" cy="309562"/>
          </a:xfrm>
          <a:prstGeom prst="rect">
            <a:avLst/>
          </a:prstGeom>
          <a:solidFill>
            <a:srgbClr val="FF660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2072" name="Rectangle 19"/>
          <p:cNvSpPr>
            <a:spLocks noChangeArrowheads="1"/>
          </p:cNvSpPr>
          <p:nvPr/>
        </p:nvSpPr>
        <p:spPr bwMode="auto">
          <a:xfrm>
            <a:off x="9036050" y="4198938"/>
            <a:ext cx="92075" cy="309562"/>
          </a:xfrm>
          <a:prstGeom prst="rect">
            <a:avLst/>
          </a:prstGeom>
          <a:solidFill>
            <a:srgbClr val="FFFF0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2073" name="Rectangle 19"/>
          <p:cNvSpPr>
            <a:spLocks noChangeArrowheads="1"/>
          </p:cNvSpPr>
          <p:nvPr/>
        </p:nvSpPr>
        <p:spPr bwMode="auto">
          <a:xfrm>
            <a:off x="9036050" y="3911600"/>
            <a:ext cx="92075" cy="309563"/>
          </a:xfrm>
          <a:prstGeom prst="rect">
            <a:avLst/>
          </a:prstGeom>
          <a:solidFill>
            <a:srgbClr val="00B05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2074" name="Rectangle 19"/>
          <p:cNvSpPr>
            <a:spLocks noChangeArrowheads="1"/>
          </p:cNvSpPr>
          <p:nvPr/>
        </p:nvSpPr>
        <p:spPr bwMode="auto">
          <a:xfrm>
            <a:off x="9036050" y="3622675"/>
            <a:ext cx="92075" cy="311150"/>
          </a:xfrm>
          <a:prstGeom prst="rect">
            <a:avLst/>
          </a:prstGeom>
          <a:solidFill>
            <a:srgbClr val="0066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155" name="Rectangle 19"/>
          <p:cNvSpPr>
            <a:spLocks noChangeArrowheads="1"/>
          </p:cNvSpPr>
          <p:nvPr/>
        </p:nvSpPr>
        <p:spPr bwMode="auto">
          <a:xfrm>
            <a:off x="9036050" y="3335338"/>
            <a:ext cx="92075" cy="309562"/>
          </a:xfrm>
          <a:prstGeom prst="rect">
            <a:avLst/>
          </a:prstGeom>
          <a:solidFill>
            <a:schemeClr val="accent6">
              <a:alpha val="9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200"/>
          </a:p>
        </p:txBody>
      </p:sp>
      <p:sp>
        <p:nvSpPr>
          <p:cNvPr id="2076" name="Rectangle 19"/>
          <p:cNvSpPr>
            <a:spLocks noChangeArrowheads="1"/>
          </p:cNvSpPr>
          <p:nvPr/>
        </p:nvSpPr>
        <p:spPr bwMode="auto">
          <a:xfrm>
            <a:off x="9036050" y="3046413"/>
            <a:ext cx="92075" cy="311150"/>
          </a:xfrm>
          <a:prstGeom prst="rect">
            <a:avLst/>
          </a:prstGeom>
          <a:solidFill>
            <a:srgbClr val="7030A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2077" name="Rectangle 19"/>
          <p:cNvSpPr>
            <a:spLocks noChangeArrowheads="1"/>
          </p:cNvSpPr>
          <p:nvPr/>
        </p:nvSpPr>
        <p:spPr bwMode="auto">
          <a:xfrm>
            <a:off x="8893175" y="4775200"/>
            <a:ext cx="90488" cy="309563"/>
          </a:xfrm>
          <a:prstGeom prst="rect">
            <a:avLst/>
          </a:prstGeom>
          <a:solidFill>
            <a:srgbClr val="FF660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2078" name="Rectangle 19"/>
          <p:cNvSpPr>
            <a:spLocks noChangeArrowheads="1"/>
          </p:cNvSpPr>
          <p:nvPr/>
        </p:nvSpPr>
        <p:spPr bwMode="auto">
          <a:xfrm>
            <a:off x="8893175" y="4487863"/>
            <a:ext cx="90488" cy="309562"/>
          </a:xfrm>
          <a:prstGeom prst="rect">
            <a:avLst/>
          </a:prstGeom>
          <a:solidFill>
            <a:srgbClr val="FFFF0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2079" name="Rectangle 19"/>
          <p:cNvSpPr>
            <a:spLocks noChangeArrowheads="1"/>
          </p:cNvSpPr>
          <p:nvPr/>
        </p:nvSpPr>
        <p:spPr bwMode="auto">
          <a:xfrm>
            <a:off x="8893175" y="4198938"/>
            <a:ext cx="90488" cy="309562"/>
          </a:xfrm>
          <a:prstGeom prst="rect">
            <a:avLst/>
          </a:prstGeom>
          <a:solidFill>
            <a:srgbClr val="00B05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2080" name="Rectangle 19"/>
          <p:cNvSpPr>
            <a:spLocks noChangeArrowheads="1"/>
          </p:cNvSpPr>
          <p:nvPr/>
        </p:nvSpPr>
        <p:spPr bwMode="auto">
          <a:xfrm>
            <a:off x="8893175" y="3911600"/>
            <a:ext cx="90488" cy="309563"/>
          </a:xfrm>
          <a:prstGeom prst="rect">
            <a:avLst/>
          </a:prstGeom>
          <a:solidFill>
            <a:srgbClr val="0066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167" name="Rectangle 19"/>
          <p:cNvSpPr>
            <a:spLocks noChangeArrowheads="1"/>
          </p:cNvSpPr>
          <p:nvPr/>
        </p:nvSpPr>
        <p:spPr bwMode="auto">
          <a:xfrm>
            <a:off x="8893175" y="3622675"/>
            <a:ext cx="90488" cy="311150"/>
          </a:xfrm>
          <a:prstGeom prst="rect">
            <a:avLst/>
          </a:prstGeom>
          <a:solidFill>
            <a:schemeClr val="accent6">
              <a:alpha val="9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200"/>
          </a:p>
        </p:txBody>
      </p:sp>
      <p:sp>
        <p:nvSpPr>
          <p:cNvPr id="2082" name="Rectangle 19"/>
          <p:cNvSpPr>
            <a:spLocks noChangeArrowheads="1"/>
          </p:cNvSpPr>
          <p:nvPr/>
        </p:nvSpPr>
        <p:spPr bwMode="auto">
          <a:xfrm>
            <a:off x="8893175" y="3335338"/>
            <a:ext cx="90488" cy="309562"/>
          </a:xfrm>
          <a:prstGeom prst="rect">
            <a:avLst/>
          </a:prstGeom>
          <a:solidFill>
            <a:srgbClr val="7030A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2083" name="Rectangle 19"/>
          <p:cNvSpPr>
            <a:spLocks noChangeArrowheads="1"/>
          </p:cNvSpPr>
          <p:nvPr/>
        </p:nvSpPr>
        <p:spPr bwMode="auto">
          <a:xfrm>
            <a:off x="8748713" y="4775200"/>
            <a:ext cx="92075" cy="309563"/>
          </a:xfrm>
          <a:prstGeom prst="rect">
            <a:avLst/>
          </a:prstGeom>
          <a:solidFill>
            <a:srgbClr val="FFFF0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2084" name="Rectangle 19"/>
          <p:cNvSpPr>
            <a:spLocks noChangeArrowheads="1"/>
          </p:cNvSpPr>
          <p:nvPr/>
        </p:nvSpPr>
        <p:spPr bwMode="auto">
          <a:xfrm>
            <a:off x="8748713" y="4487863"/>
            <a:ext cx="92075" cy="309562"/>
          </a:xfrm>
          <a:prstGeom prst="rect">
            <a:avLst/>
          </a:prstGeom>
          <a:solidFill>
            <a:srgbClr val="00B05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2085" name="Rectangle 19"/>
          <p:cNvSpPr>
            <a:spLocks noChangeArrowheads="1"/>
          </p:cNvSpPr>
          <p:nvPr/>
        </p:nvSpPr>
        <p:spPr bwMode="auto">
          <a:xfrm>
            <a:off x="8748713" y="4198938"/>
            <a:ext cx="92075" cy="309562"/>
          </a:xfrm>
          <a:prstGeom prst="rect">
            <a:avLst/>
          </a:prstGeom>
          <a:solidFill>
            <a:srgbClr val="0066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172" name="Rectangle 19"/>
          <p:cNvSpPr>
            <a:spLocks noChangeArrowheads="1"/>
          </p:cNvSpPr>
          <p:nvPr/>
        </p:nvSpPr>
        <p:spPr bwMode="auto">
          <a:xfrm>
            <a:off x="8748713" y="3911600"/>
            <a:ext cx="92075" cy="309563"/>
          </a:xfrm>
          <a:prstGeom prst="rect">
            <a:avLst/>
          </a:prstGeom>
          <a:solidFill>
            <a:schemeClr val="accent6">
              <a:alpha val="9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200"/>
          </a:p>
        </p:txBody>
      </p:sp>
      <p:sp>
        <p:nvSpPr>
          <p:cNvPr id="2087" name="Rectangle 19"/>
          <p:cNvSpPr>
            <a:spLocks noChangeArrowheads="1"/>
          </p:cNvSpPr>
          <p:nvPr/>
        </p:nvSpPr>
        <p:spPr bwMode="auto">
          <a:xfrm>
            <a:off x="8748713" y="3622675"/>
            <a:ext cx="92075" cy="311150"/>
          </a:xfrm>
          <a:prstGeom prst="rect">
            <a:avLst/>
          </a:prstGeom>
          <a:solidFill>
            <a:srgbClr val="7030A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2088" name="Rectangle 19"/>
          <p:cNvSpPr>
            <a:spLocks noChangeArrowheads="1"/>
          </p:cNvSpPr>
          <p:nvPr/>
        </p:nvSpPr>
        <p:spPr bwMode="auto">
          <a:xfrm>
            <a:off x="8604250" y="4775200"/>
            <a:ext cx="92075" cy="309563"/>
          </a:xfrm>
          <a:prstGeom prst="rect">
            <a:avLst/>
          </a:prstGeom>
          <a:solidFill>
            <a:srgbClr val="00B05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2089" name="Rectangle 19"/>
          <p:cNvSpPr>
            <a:spLocks noChangeArrowheads="1"/>
          </p:cNvSpPr>
          <p:nvPr/>
        </p:nvSpPr>
        <p:spPr bwMode="auto">
          <a:xfrm>
            <a:off x="8604250" y="4487863"/>
            <a:ext cx="92075" cy="309562"/>
          </a:xfrm>
          <a:prstGeom prst="rect">
            <a:avLst/>
          </a:prstGeom>
          <a:solidFill>
            <a:srgbClr val="0066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177" name="Rectangle 19"/>
          <p:cNvSpPr>
            <a:spLocks noChangeArrowheads="1"/>
          </p:cNvSpPr>
          <p:nvPr/>
        </p:nvSpPr>
        <p:spPr bwMode="auto">
          <a:xfrm>
            <a:off x="8604250" y="4198938"/>
            <a:ext cx="92075" cy="309562"/>
          </a:xfrm>
          <a:prstGeom prst="rect">
            <a:avLst/>
          </a:prstGeom>
          <a:solidFill>
            <a:schemeClr val="accent6">
              <a:alpha val="9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200"/>
          </a:p>
        </p:txBody>
      </p:sp>
      <p:sp>
        <p:nvSpPr>
          <p:cNvPr id="2091" name="Rectangle 19"/>
          <p:cNvSpPr>
            <a:spLocks noChangeArrowheads="1"/>
          </p:cNvSpPr>
          <p:nvPr/>
        </p:nvSpPr>
        <p:spPr bwMode="auto">
          <a:xfrm>
            <a:off x="8604250" y="3911600"/>
            <a:ext cx="92075" cy="309563"/>
          </a:xfrm>
          <a:prstGeom prst="rect">
            <a:avLst/>
          </a:prstGeom>
          <a:solidFill>
            <a:srgbClr val="7030A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2092" name="Rectangle 19"/>
          <p:cNvSpPr>
            <a:spLocks noChangeArrowheads="1"/>
          </p:cNvSpPr>
          <p:nvPr/>
        </p:nvSpPr>
        <p:spPr bwMode="auto">
          <a:xfrm>
            <a:off x="8459788" y="4775200"/>
            <a:ext cx="92075" cy="309563"/>
          </a:xfrm>
          <a:prstGeom prst="rect">
            <a:avLst/>
          </a:prstGeom>
          <a:solidFill>
            <a:srgbClr val="0066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187" name="Rectangle 19"/>
          <p:cNvSpPr>
            <a:spLocks noChangeArrowheads="1"/>
          </p:cNvSpPr>
          <p:nvPr/>
        </p:nvSpPr>
        <p:spPr bwMode="auto">
          <a:xfrm>
            <a:off x="8459788" y="4487863"/>
            <a:ext cx="92075" cy="309562"/>
          </a:xfrm>
          <a:prstGeom prst="rect">
            <a:avLst/>
          </a:prstGeom>
          <a:solidFill>
            <a:schemeClr val="accent6">
              <a:alpha val="9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200"/>
          </a:p>
        </p:txBody>
      </p:sp>
      <p:sp>
        <p:nvSpPr>
          <p:cNvPr id="2094" name="Rectangle 19"/>
          <p:cNvSpPr>
            <a:spLocks noChangeArrowheads="1"/>
          </p:cNvSpPr>
          <p:nvPr/>
        </p:nvSpPr>
        <p:spPr bwMode="auto">
          <a:xfrm>
            <a:off x="8459788" y="4198938"/>
            <a:ext cx="92075" cy="309562"/>
          </a:xfrm>
          <a:prstGeom prst="rect">
            <a:avLst/>
          </a:prstGeom>
          <a:solidFill>
            <a:srgbClr val="7030A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192" name="Rectangle 19"/>
          <p:cNvSpPr>
            <a:spLocks noChangeArrowheads="1"/>
          </p:cNvSpPr>
          <p:nvPr/>
        </p:nvSpPr>
        <p:spPr bwMode="auto">
          <a:xfrm>
            <a:off x="8316913" y="4775200"/>
            <a:ext cx="90487" cy="309563"/>
          </a:xfrm>
          <a:prstGeom prst="rect">
            <a:avLst/>
          </a:prstGeom>
          <a:solidFill>
            <a:schemeClr val="accent6">
              <a:alpha val="9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200"/>
          </a:p>
        </p:txBody>
      </p:sp>
      <p:sp>
        <p:nvSpPr>
          <p:cNvPr id="2096" name="Rectangle 19"/>
          <p:cNvSpPr>
            <a:spLocks noChangeArrowheads="1"/>
          </p:cNvSpPr>
          <p:nvPr/>
        </p:nvSpPr>
        <p:spPr bwMode="auto">
          <a:xfrm>
            <a:off x="8316913" y="4487863"/>
            <a:ext cx="90487" cy="309562"/>
          </a:xfrm>
          <a:prstGeom prst="rect">
            <a:avLst/>
          </a:prstGeom>
          <a:solidFill>
            <a:srgbClr val="7030A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sp>
        <p:nvSpPr>
          <p:cNvPr id="2097" name="Rectangle 19"/>
          <p:cNvSpPr>
            <a:spLocks noChangeArrowheads="1"/>
          </p:cNvSpPr>
          <p:nvPr/>
        </p:nvSpPr>
        <p:spPr bwMode="auto">
          <a:xfrm>
            <a:off x="8172450" y="4775200"/>
            <a:ext cx="92075" cy="309563"/>
          </a:xfrm>
          <a:prstGeom prst="rect">
            <a:avLst/>
          </a:prstGeom>
          <a:solidFill>
            <a:srgbClr val="7030A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endParaRPr lang="ko-KR" altLang="en-US" sz="1200"/>
          </a:p>
        </p:txBody>
      </p:sp>
      <p:pic>
        <p:nvPicPr>
          <p:cNvPr id="2099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27" y="5641527"/>
            <a:ext cx="776282" cy="85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5" y="5683251"/>
            <a:ext cx="991520" cy="71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0000000-0008-0000-0100-000023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49" y="5685797"/>
            <a:ext cx="965153" cy="67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0000000-0008-0000-0200-000029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49" y="5678795"/>
            <a:ext cx="997717" cy="71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757" y="5630863"/>
            <a:ext cx="942272" cy="81838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0000000-0008-0000-0600-000019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60" y="5624232"/>
            <a:ext cx="859718" cy="85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9313" y="5730959"/>
            <a:ext cx="1021719" cy="67651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0000000-0008-0000-0B00-0000110000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69" y="5768105"/>
            <a:ext cx="700087" cy="5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9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856" y="1484784"/>
            <a:ext cx="5357813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l">
              <a:lnSpc>
                <a:spcPct val="150000"/>
              </a:lnSpc>
              <a:buFontTx/>
              <a:buAutoNum type="arabicParenBoth"/>
              <a:defRPr/>
            </a:pP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㈜</a:t>
            </a:r>
            <a:r>
              <a:rPr lang="ko-KR" altLang="en-US" sz="1200" b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비즈테크는</a:t>
            </a: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200" b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홈쇼핑제품및</a:t>
            </a: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단독브랜드</a:t>
            </a:r>
            <a:r>
              <a:rPr lang="en-US" altLang="ko-KR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제품으로 전문적으로 유통</a:t>
            </a:r>
            <a:r>
              <a:rPr lang="en-US" altLang="ko-KR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판매</a:t>
            </a:r>
            <a:r>
              <a:rPr lang="en-US" altLang="ko-KR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1200" b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마케팅하는</a:t>
            </a: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온라인 및 </a:t>
            </a:r>
            <a:r>
              <a:rPr lang="ko-KR" altLang="en-US" sz="1200" b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특판전문업체입니다</a:t>
            </a:r>
            <a:r>
              <a:rPr lang="en-US" altLang="ko-KR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228600" indent="-228600" algn="l">
              <a:lnSpc>
                <a:spcPct val="150000"/>
              </a:lnSpc>
              <a:buFontTx/>
              <a:buAutoNum type="arabicParenBoth"/>
              <a:defRPr/>
            </a:pPr>
            <a:endParaRPr lang="en-US" altLang="ko-KR" sz="1200" b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28600" indent="-228600" algn="l">
              <a:lnSpc>
                <a:spcPct val="150000"/>
              </a:lnSpc>
              <a:buFontTx/>
              <a:buAutoNum type="arabicParenBoth"/>
              <a:defRPr/>
            </a:pP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㈜</a:t>
            </a:r>
            <a:r>
              <a:rPr lang="ko-KR" altLang="en-US" sz="1200" b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비즈테크는</a:t>
            </a: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고객만족을 최우선 사업목표로 다년간의 경험을 토대로 신뢰할 수 있는 업체와의 거래관계를 유지하며 엄격한 품질관리</a:t>
            </a:r>
            <a:r>
              <a:rPr lang="en-US" altLang="ko-KR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납기준수를 위하여 집약된 노하우로 전문적인 유통시스템을 갖추고 있습니다</a:t>
            </a:r>
            <a:r>
              <a:rPr lang="en-US" altLang="ko-KR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228600" indent="-228600" algn="l">
              <a:lnSpc>
                <a:spcPct val="150000"/>
              </a:lnSpc>
              <a:buFontTx/>
              <a:buAutoNum type="arabicParenBoth"/>
              <a:defRPr/>
            </a:pPr>
            <a:endParaRPr lang="en-US" altLang="ko-KR" sz="1200" b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28600" indent="-228600" algn="l">
              <a:lnSpc>
                <a:spcPct val="150000"/>
              </a:lnSpc>
              <a:buFontTx/>
              <a:buAutoNum type="arabicParenBoth"/>
              <a:defRPr/>
            </a:pP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㈜</a:t>
            </a:r>
            <a:r>
              <a:rPr lang="ko-KR" altLang="en-US" sz="1200" b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비즈테는</a:t>
            </a: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상품을 취급함에 있어 단순 상품 유통 방식에 국한하지 않고 다수의 광고 홍보 </a:t>
            </a:r>
            <a:r>
              <a:rPr lang="ko-KR" altLang="en-US" sz="1200" b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매체사</a:t>
            </a:r>
            <a:r>
              <a:rPr lang="en-US" altLang="ko-KR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홍보대행사</a:t>
            </a:r>
            <a:r>
              <a:rPr lang="en-US" altLang="ko-KR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b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신문마케팅사</a:t>
            </a:r>
            <a:r>
              <a:rPr lang="en-US" altLang="ko-KR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b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온라인마케팅사</a:t>
            </a:r>
            <a:r>
              <a:rPr lang="en-US" altLang="ko-KR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SNS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</a:t>
            </a:r>
            <a:r>
              <a:rPr lang="ko-KR" altLang="en-US" sz="1200" b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케팅사</a:t>
            </a:r>
            <a:r>
              <a:rPr lang="en-US" altLang="ko-KR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등과 제휴를 통한 협업으로 중소업체의 취약점인 홍보 마케팅에 상호 협업할 수 있는 시스템을 갖추고 있습니다</a:t>
            </a:r>
            <a:r>
              <a:rPr lang="en-US" altLang="ko-KR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228600" indent="-228600" algn="l">
              <a:lnSpc>
                <a:spcPct val="150000"/>
              </a:lnSpc>
              <a:buFontTx/>
              <a:buAutoNum type="arabicParenBoth"/>
              <a:defRPr/>
            </a:pPr>
            <a:endParaRPr lang="en-US" altLang="ko-KR" sz="1200" b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28600" indent="-228600" algn="l">
              <a:lnSpc>
                <a:spcPct val="150000"/>
              </a:lnSpc>
              <a:buFontTx/>
              <a:buAutoNum type="arabicParenBoth"/>
              <a:defRPr/>
            </a:pP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㈜</a:t>
            </a:r>
            <a:r>
              <a:rPr lang="ko-KR" altLang="en-US" sz="1200" b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비즈테크의</a:t>
            </a: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신규사업영역은 오랜 시간 동안의 쌓인 신뢰를 기반으로  플랫폼 운영 대행과 상품 </a:t>
            </a:r>
            <a:r>
              <a:rPr lang="ko-KR" altLang="en-US" sz="1200" b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카다로그</a:t>
            </a: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제작 </a:t>
            </a:r>
            <a:r>
              <a:rPr lang="ko-KR" altLang="en-US" sz="1200" b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대행등의</a:t>
            </a: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신규 사업영역으로 안정적인 사업을 지향하고 있습니다</a:t>
            </a:r>
            <a:r>
              <a:rPr lang="en-US" altLang="ko-KR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12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275606" y="3789040"/>
            <a:ext cx="3024336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o-KR" altLang="en-US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㈜</a:t>
            </a:r>
            <a:r>
              <a:rPr lang="ko-KR" altLang="en-US" sz="11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비즈테크는</a:t>
            </a:r>
            <a:r>
              <a:rPr lang="ko-KR" altLang="en-US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제조사</a:t>
            </a:r>
            <a:r>
              <a:rPr lang="en-US" altLang="ko-KR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유통사</a:t>
            </a:r>
            <a:r>
              <a:rPr lang="en-US" altLang="ko-KR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소비자가 </a:t>
            </a:r>
            <a:endParaRPr lang="en-US" altLang="ko-KR" sz="11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 eaLnBrk="1" hangingPunct="1">
              <a:lnSpc>
                <a:spcPct val="150000"/>
              </a:lnSpc>
            </a:pPr>
            <a:r>
              <a:rPr lang="ko-KR" altLang="en-US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믿고 만족할 수 있는 좋은 상품으로</a:t>
            </a:r>
            <a:r>
              <a:rPr lang="en-US" altLang="ko-KR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11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 eaLnBrk="1" hangingPunct="1">
              <a:lnSpc>
                <a:spcPct val="150000"/>
              </a:lnSpc>
            </a:pPr>
            <a:r>
              <a:rPr lang="ko-KR" altLang="en-US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신뢰할 수 있는 거래 관계를 통하여</a:t>
            </a:r>
            <a:r>
              <a:rPr lang="en-US" altLang="ko-KR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l" eaLnBrk="1" hangingPunct="1">
              <a:lnSpc>
                <a:spcPct val="150000"/>
              </a:lnSpc>
            </a:pPr>
            <a:r>
              <a:rPr lang="ko-KR" altLang="en-US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모두가 하나 되고자 하는 바램을 담았습니다</a:t>
            </a:r>
            <a:r>
              <a:rPr lang="en-US" altLang="ko-KR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1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0" y="1632680"/>
            <a:ext cx="1800200" cy="19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9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5"/>
          <p:cNvSpPr txBox="1">
            <a:spLocks noChangeArrowheads="1"/>
          </p:cNvSpPr>
          <p:nvPr/>
        </p:nvSpPr>
        <p:spPr bwMode="auto">
          <a:xfrm>
            <a:off x="528701" y="1772844"/>
            <a:ext cx="1495425" cy="276999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2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상호명</a:t>
            </a:r>
            <a:endParaRPr lang="en-US" altLang="ko-KR" sz="12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 Box 126"/>
          <p:cNvSpPr txBox="1">
            <a:spLocks noChangeArrowheads="1"/>
          </p:cNvSpPr>
          <p:nvPr/>
        </p:nvSpPr>
        <p:spPr bwMode="auto">
          <a:xfrm>
            <a:off x="528701" y="2263382"/>
            <a:ext cx="1495425" cy="276999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2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대표이사</a:t>
            </a:r>
            <a:endParaRPr lang="en-US" altLang="ko-KR" sz="12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528701" y="2766619"/>
            <a:ext cx="1495425" cy="276999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2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설립년월</a:t>
            </a:r>
            <a:endParaRPr lang="en-US" altLang="ko-KR" sz="12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 Box 138"/>
          <p:cNvSpPr txBox="1">
            <a:spLocks noChangeArrowheads="1"/>
          </p:cNvSpPr>
          <p:nvPr/>
        </p:nvSpPr>
        <p:spPr bwMode="auto">
          <a:xfrm>
            <a:off x="2409825" y="2794000"/>
            <a:ext cx="2378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2016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월</a:t>
            </a:r>
          </a:p>
        </p:txBody>
      </p:sp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2387600" y="2290763"/>
            <a:ext cx="23288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김 종 운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08238" y="1785938"/>
            <a:ext cx="2740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㈜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비즈테크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       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50825" y="404813"/>
            <a:ext cx="4127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o-KR" altLang="en-US" sz="2000" dirty="0">
                <a:latin typeface="굴림체" pitchFamily="49" charset="-127"/>
                <a:ea typeface="굴림체" pitchFamily="49" charset="-127"/>
              </a:rPr>
              <a:t>회사개요   </a:t>
            </a:r>
            <a:r>
              <a:rPr lang="en-US" altLang="ko-KR" dirty="0">
                <a:latin typeface="굴림체" pitchFamily="49" charset="-127"/>
                <a:ea typeface="굴림체" pitchFamily="49" charset="-127"/>
              </a:rPr>
              <a:t>Company Profile</a:t>
            </a:r>
          </a:p>
        </p:txBody>
      </p:sp>
      <p:sp>
        <p:nvSpPr>
          <p:cNvPr id="9" name="Text Box 129"/>
          <p:cNvSpPr txBox="1">
            <a:spLocks noChangeArrowheads="1"/>
          </p:cNvSpPr>
          <p:nvPr/>
        </p:nvSpPr>
        <p:spPr bwMode="auto">
          <a:xfrm>
            <a:off x="528701" y="3289701"/>
            <a:ext cx="1495425" cy="276999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2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고용인원</a:t>
            </a:r>
            <a:endParaRPr lang="en-US" altLang="ko-KR" sz="12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528701" y="4172368"/>
            <a:ext cx="1495425" cy="276999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2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주소</a:t>
            </a:r>
            <a:endParaRPr lang="en-US" altLang="ko-KR" sz="12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131"/>
          <p:cNvSpPr txBox="1">
            <a:spLocks noChangeArrowheads="1"/>
          </p:cNvSpPr>
          <p:nvPr/>
        </p:nvSpPr>
        <p:spPr bwMode="auto">
          <a:xfrm>
            <a:off x="528701" y="4678781"/>
            <a:ext cx="1495425" cy="276999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2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업종</a:t>
            </a:r>
            <a:endParaRPr lang="en-US" altLang="ko-KR" sz="12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132"/>
          <p:cNvSpPr txBox="1">
            <a:spLocks noChangeArrowheads="1"/>
          </p:cNvSpPr>
          <p:nvPr/>
        </p:nvSpPr>
        <p:spPr bwMode="auto">
          <a:xfrm>
            <a:off x="528701" y="5182018"/>
            <a:ext cx="1495425" cy="276999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2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업태</a:t>
            </a:r>
          </a:p>
        </p:txBody>
      </p:sp>
      <p:sp>
        <p:nvSpPr>
          <p:cNvPr id="13" name="Text Box 136"/>
          <p:cNvSpPr txBox="1">
            <a:spLocks noChangeArrowheads="1"/>
          </p:cNvSpPr>
          <p:nvPr/>
        </p:nvSpPr>
        <p:spPr bwMode="auto">
          <a:xfrm>
            <a:off x="2422525" y="4168775"/>
            <a:ext cx="5462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서울시 중랑구 면목본동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1177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번지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대명이튼캐슬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동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201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호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,202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호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 Box 137"/>
          <p:cNvSpPr txBox="1">
            <a:spLocks noChangeArrowheads="1"/>
          </p:cNvSpPr>
          <p:nvPr/>
        </p:nvSpPr>
        <p:spPr bwMode="auto">
          <a:xfrm>
            <a:off x="2411413" y="4699000"/>
            <a:ext cx="5545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소매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통신판매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411413" y="3268663"/>
            <a:ext cx="1739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명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11413" y="5189538"/>
            <a:ext cx="58753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건강식품외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 Box 129"/>
          <p:cNvSpPr txBox="1">
            <a:spLocks noChangeArrowheads="1"/>
          </p:cNvSpPr>
          <p:nvPr/>
        </p:nvSpPr>
        <p:spPr bwMode="auto">
          <a:xfrm>
            <a:off x="500034" y="3704042"/>
            <a:ext cx="1495425" cy="276999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2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매출액</a:t>
            </a:r>
            <a:endParaRPr lang="en-US" altLang="ko-KR" sz="12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391693" y="3683000"/>
            <a:ext cx="1739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억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(2021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년 기준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cxnSp>
        <p:nvCxnSpPr>
          <p:cNvPr id="19" name="직선 연결선 18"/>
          <p:cNvCxnSpPr/>
          <p:nvPr/>
        </p:nvCxnSpPr>
        <p:spPr bwMode="auto">
          <a:xfrm flipV="1">
            <a:off x="2003425" y="3990975"/>
            <a:ext cx="2921000" cy="9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0006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8780" y="764704"/>
            <a:ext cx="8429684" cy="595400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**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주요 취급상품현황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  <a:defRPr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algn="l">
              <a:lnSpc>
                <a:spcPct val="150000"/>
              </a:lnSpc>
              <a:buAutoNum type="arabicPeriod"/>
              <a:defRPr/>
            </a:pP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홈쇼핑제품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맘스클리너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특허받은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밀대청소기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센스맘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침구청소기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특허받은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가마솥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에이비맥스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운동기구 등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  <a:defRPr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홍삼 및 건강제품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송가인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철갑상어캐비어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정관장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한삼인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단독제품포함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기타 건강식품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  <a:defRPr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단독 제품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더기다림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곶감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청도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상주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산양삼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더덕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수삼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수제햄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굴비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한우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아이스홍시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아이스 고구마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한입에 반한 떡 등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  <a:defRPr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생활 용품 단독제품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세븐맘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베게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매트리스 등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  <a:defRPr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친환경 제품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친환경 유아용품 및 주방용품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단독제품 포함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  <a:defRPr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6. 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지역특산품  및 기타 가공식품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진도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영광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횡성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나주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제주등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지역 특산품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5536" y="404664"/>
            <a:ext cx="250031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l" eaLnBrk="1" hangingPunct="1">
              <a:lnSpc>
                <a:spcPct val="130000"/>
              </a:lnSpc>
              <a:buFontTx/>
              <a:buBlip>
                <a:blip r:embed="rId3"/>
              </a:buBlip>
            </a:pPr>
            <a:r>
              <a:rPr lang="ko-KR" altLang="en-US" b="0" dirty="0"/>
              <a:t> 제품 및 거래처 현황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110006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0825" y="393700"/>
            <a:ext cx="4392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ko-KR" altLang="en-US" sz="2000" dirty="0">
                <a:latin typeface="+mj-ea"/>
                <a:ea typeface="+mj-ea"/>
              </a:rPr>
              <a:t>고객사 현황 및 매출</a:t>
            </a:r>
          </a:p>
        </p:txBody>
      </p:sp>
      <p:sp>
        <p:nvSpPr>
          <p:cNvPr id="3" name="AutoShape 20"/>
          <p:cNvSpPr>
            <a:spLocks noChangeArrowheads="1"/>
          </p:cNvSpPr>
          <p:nvPr/>
        </p:nvSpPr>
        <p:spPr bwMode="auto">
          <a:xfrm>
            <a:off x="642938" y="1143000"/>
            <a:ext cx="7858125" cy="5072063"/>
          </a:xfrm>
          <a:prstGeom prst="roundRect">
            <a:avLst>
              <a:gd name="adj" fmla="val 9032"/>
            </a:avLst>
          </a:prstGeom>
          <a:solidFill>
            <a:srgbClr val="FFFFFF">
              <a:alpha val="47058"/>
            </a:srgbClr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ko-KR" altLang="ko-KR" sz="1000" b="0">
              <a:latin typeface="Asia디나루" pitchFamily="2" charset="-127"/>
              <a:ea typeface="Asia디나루" pitchFamily="2" charset="-127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642938" y="838200"/>
            <a:ext cx="1183337" cy="30777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r>
              <a:rPr lang="en-US" altLang="ko-KR" sz="1400" dirty="0">
                <a:solidFill>
                  <a:schemeClr val="bg1"/>
                </a:solidFill>
              </a:rPr>
              <a:t>2023</a:t>
            </a:r>
            <a:r>
              <a:rPr lang="ko-KR" altLang="en-US" sz="1400" dirty="0">
                <a:solidFill>
                  <a:schemeClr val="bg1"/>
                </a:solidFill>
              </a:rPr>
              <a:t>년 기준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1000125" y="1404938"/>
            <a:ext cx="71437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l" eaLnBrk="1" hangingPunct="1"/>
            <a:endParaRPr lang="en-US" altLang="ko-KR" sz="1200" b="0" dirty="0">
              <a:latin typeface="굴림" pitchFamily="50" charset="-127"/>
              <a:ea typeface="굴림" pitchFamily="50" charset="-127"/>
            </a:endParaRPr>
          </a:p>
          <a:p>
            <a:pPr algn="l" eaLnBrk="1" hangingPunct="1"/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폐쇄몰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복지몰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매출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>
              <a:buFontTx/>
              <a:buChar char="-"/>
            </a:pP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이지웰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전통시장포함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: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천만원</a:t>
            </a:r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>
              <a:buFontTx/>
              <a:buChar char="-"/>
            </a:pP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LG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건설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천만원</a:t>
            </a:r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>
              <a:buFontTx/>
              <a:buChar char="-"/>
            </a:pP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현대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H&amp;S :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천만원</a:t>
            </a:r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>
              <a:buFontTx/>
              <a:buChar char="-"/>
            </a:pP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인터파크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비즈마켓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천만원</a:t>
            </a:r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>
              <a:buFontTx/>
              <a:buChar char="-"/>
            </a:pP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기타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천만원</a:t>
            </a:r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기업체 특판 매출</a:t>
            </a:r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엘지 전자서비스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억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건국병원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천만원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GS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관련사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국민은행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천만원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하나은행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천만원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기타 은행권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천만원</a:t>
            </a:r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석유공사외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천만원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한국은행외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기타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천만원</a:t>
            </a:r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향후 영업방안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기업체특판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엘지전자서비스외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당사가 직접 납품하는 업체위주</a:t>
            </a:r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폐쇄몰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및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복지몰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판매단가를 철저히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지킬수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있고 컨트롤이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가능한업체</a:t>
            </a:r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(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시공미디어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전통시장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,LG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건설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베네피아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동부복지몰등등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l" eaLnBrk="1" hangingPunct="1"/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b2c :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기존 특판 및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복지몰외에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b2c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전용 상품개발 및 판매에 주력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l" eaLnBrk="1" hangingPunct="1"/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매출계획은 차후 당사 공급가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수령시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대략적으로 제출예정</a:t>
            </a:r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**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매출은 당사와 판매처가 얼마나 제품에 대한 열정을 가지고 영업하느냐에 많은 영향을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받을수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있다 </a:t>
            </a:r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것을 기존상품의 영업경험을 통해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터득할수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있었던거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같습니다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 eaLnBrk="1" hangingPunct="1"/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단독 브랜드를 운영하는 만큼 귀사에 맞는 상품을 구성 및 판매가 가능하며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l" eaLnBrk="1" hangingPunct="1"/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단순 매입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매출처가 아닌 파트너입장으로 거래가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됬으면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하는 바람입니다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 eaLnBrk="1" hangingPunct="1"/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적극적인 검토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부탁드립니다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006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571736" y="1285860"/>
            <a:ext cx="42481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sz="24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4A02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80808">
                      <a:alpha val="39999"/>
                    </a:srgbClr>
                  </a:outerShdw>
                </a:effectLst>
                <a:latin typeface="HY헤드라인M"/>
                <a:ea typeface="HY헤드라인M"/>
              </a:rPr>
              <a:t>감사합니다</a:t>
            </a:r>
            <a:r>
              <a:rPr lang="en-US" altLang="ko-KR" sz="24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4A02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80808">
                      <a:alpha val="39999"/>
                    </a:srgbClr>
                  </a:outerShdw>
                </a:effectLst>
                <a:latin typeface="HY헤드라인M"/>
                <a:ea typeface="HY헤드라인M"/>
              </a:rPr>
              <a:t>.</a:t>
            </a:r>
            <a:endParaRPr lang="ko-KR" altLang="en-US" sz="2400" kern="10" dirty="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E4A02"/>
                  </a:gs>
                  <a:gs pos="100000">
                    <a:srgbClr val="FF99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80808">
                    <a:alpha val="39999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00563" y="5516563"/>
            <a:ext cx="3888244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l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en-US" altLang="ko-KR" sz="2400" b="0" dirty="0"/>
              <a:t> ㈜</a:t>
            </a:r>
            <a:r>
              <a:rPr lang="ko-KR" altLang="en-US" sz="2400" b="0" dirty="0" err="1"/>
              <a:t>비즈테크</a:t>
            </a:r>
            <a:r>
              <a:rPr lang="ko-KR" altLang="en-US" sz="2400" b="0" dirty="0"/>
              <a:t> 임직원 일동 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71688" y="2643188"/>
            <a:ext cx="5300662" cy="2428875"/>
            <a:chOff x="1197" y="1238"/>
            <a:chExt cx="3365" cy="1833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08" y="1650"/>
              <a:ext cx="1482" cy="1339"/>
            </a:xfrm>
            <a:custGeom>
              <a:avLst/>
              <a:gdLst>
                <a:gd name="T0" fmla="*/ 1036 w 1482"/>
                <a:gd name="T1" fmla="*/ 212 h 1339"/>
                <a:gd name="T2" fmla="*/ 1040 w 1482"/>
                <a:gd name="T3" fmla="*/ 163 h 1339"/>
                <a:gd name="T4" fmla="*/ 1038 w 1482"/>
                <a:gd name="T5" fmla="*/ 110 h 1339"/>
                <a:gd name="T6" fmla="*/ 1027 w 1482"/>
                <a:gd name="T7" fmla="*/ 73 h 1339"/>
                <a:gd name="T8" fmla="*/ 1012 w 1482"/>
                <a:gd name="T9" fmla="*/ 51 h 1339"/>
                <a:gd name="T10" fmla="*/ 994 w 1482"/>
                <a:gd name="T11" fmla="*/ 36 h 1339"/>
                <a:gd name="T12" fmla="*/ 968 w 1482"/>
                <a:gd name="T13" fmla="*/ 25 h 1339"/>
                <a:gd name="T14" fmla="*/ 915 w 1482"/>
                <a:gd name="T15" fmla="*/ 25 h 1339"/>
                <a:gd name="T16" fmla="*/ 852 w 1482"/>
                <a:gd name="T17" fmla="*/ 17 h 1339"/>
                <a:gd name="T18" fmla="*/ 820 w 1482"/>
                <a:gd name="T19" fmla="*/ 10 h 1339"/>
                <a:gd name="T20" fmla="*/ 788 w 1482"/>
                <a:gd name="T21" fmla="*/ 5 h 1339"/>
                <a:gd name="T22" fmla="*/ 745 w 1482"/>
                <a:gd name="T23" fmla="*/ 0 h 1339"/>
                <a:gd name="T24" fmla="*/ 694 w 1482"/>
                <a:gd name="T25" fmla="*/ 6 h 1339"/>
                <a:gd name="T26" fmla="*/ 603 w 1482"/>
                <a:gd name="T27" fmla="*/ 36 h 1339"/>
                <a:gd name="T28" fmla="*/ 495 w 1482"/>
                <a:gd name="T29" fmla="*/ 87 h 1339"/>
                <a:gd name="T30" fmla="*/ 419 w 1482"/>
                <a:gd name="T31" fmla="*/ 132 h 1339"/>
                <a:gd name="T32" fmla="*/ 343 w 1482"/>
                <a:gd name="T33" fmla="*/ 151 h 1339"/>
                <a:gd name="T34" fmla="*/ 263 w 1482"/>
                <a:gd name="T35" fmla="*/ 186 h 1339"/>
                <a:gd name="T36" fmla="*/ 195 w 1482"/>
                <a:gd name="T37" fmla="*/ 220 h 1339"/>
                <a:gd name="T38" fmla="*/ 0 w 1482"/>
                <a:gd name="T39" fmla="*/ 993 h 1339"/>
                <a:gd name="T40" fmla="*/ 85 w 1482"/>
                <a:gd name="T41" fmla="*/ 1046 h 1339"/>
                <a:gd name="T42" fmla="*/ 172 w 1482"/>
                <a:gd name="T43" fmla="*/ 1122 h 1339"/>
                <a:gd name="T44" fmla="*/ 233 w 1482"/>
                <a:gd name="T45" fmla="*/ 1149 h 1339"/>
                <a:gd name="T46" fmla="*/ 343 w 1482"/>
                <a:gd name="T47" fmla="*/ 1179 h 1339"/>
                <a:gd name="T48" fmla="*/ 446 w 1482"/>
                <a:gd name="T49" fmla="*/ 1179 h 1339"/>
                <a:gd name="T50" fmla="*/ 514 w 1482"/>
                <a:gd name="T51" fmla="*/ 1179 h 1339"/>
                <a:gd name="T52" fmla="*/ 572 w 1482"/>
                <a:gd name="T53" fmla="*/ 1206 h 1339"/>
                <a:gd name="T54" fmla="*/ 622 w 1482"/>
                <a:gd name="T55" fmla="*/ 1248 h 1339"/>
                <a:gd name="T56" fmla="*/ 690 w 1482"/>
                <a:gd name="T57" fmla="*/ 1244 h 1339"/>
                <a:gd name="T58" fmla="*/ 766 w 1482"/>
                <a:gd name="T59" fmla="*/ 1233 h 1339"/>
                <a:gd name="T60" fmla="*/ 781 w 1482"/>
                <a:gd name="T61" fmla="*/ 1236 h 1339"/>
                <a:gd name="T62" fmla="*/ 861 w 1482"/>
                <a:gd name="T63" fmla="*/ 1278 h 1339"/>
                <a:gd name="T64" fmla="*/ 926 w 1482"/>
                <a:gd name="T65" fmla="*/ 1297 h 1339"/>
                <a:gd name="T66" fmla="*/ 994 w 1482"/>
                <a:gd name="T67" fmla="*/ 1331 h 1339"/>
                <a:gd name="T68" fmla="*/ 1044 w 1482"/>
                <a:gd name="T69" fmla="*/ 1339 h 1339"/>
                <a:gd name="T70" fmla="*/ 1093 w 1482"/>
                <a:gd name="T71" fmla="*/ 1339 h 1339"/>
                <a:gd name="T72" fmla="*/ 1126 w 1482"/>
                <a:gd name="T73" fmla="*/ 1331 h 1339"/>
                <a:gd name="T74" fmla="*/ 1154 w 1482"/>
                <a:gd name="T75" fmla="*/ 1312 h 1339"/>
                <a:gd name="T76" fmla="*/ 1173 w 1482"/>
                <a:gd name="T77" fmla="*/ 1290 h 1339"/>
                <a:gd name="T78" fmla="*/ 1185 w 1482"/>
                <a:gd name="T79" fmla="*/ 1263 h 1339"/>
                <a:gd name="T80" fmla="*/ 1181 w 1482"/>
                <a:gd name="T81" fmla="*/ 1240 h 1339"/>
                <a:gd name="T82" fmla="*/ 1224 w 1482"/>
                <a:gd name="T83" fmla="*/ 1255 h 1339"/>
                <a:gd name="T84" fmla="*/ 1252 w 1482"/>
                <a:gd name="T85" fmla="*/ 1254 h 1339"/>
                <a:gd name="T86" fmla="*/ 1288 w 1482"/>
                <a:gd name="T87" fmla="*/ 1240 h 1339"/>
                <a:gd name="T88" fmla="*/ 1319 w 1482"/>
                <a:gd name="T89" fmla="*/ 1221 h 1339"/>
                <a:gd name="T90" fmla="*/ 1334 w 1482"/>
                <a:gd name="T91" fmla="*/ 1206 h 1339"/>
                <a:gd name="T92" fmla="*/ 1349 w 1482"/>
                <a:gd name="T93" fmla="*/ 1187 h 1339"/>
                <a:gd name="T94" fmla="*/ 1364 w 1482"/>
                <a:gd name="T95" fmla="*/ 1145 h 1339"/>
                <a:gd name="T96" fmla="*/ 1368 w 1482"/>
                <a:gd name="T97" fmla="*/ 1107 h 1339"/>
                <a:gd name="T98" fmla="*/ 1364 w 1482"/>
                <a:gd name="T99" fmla="*/ 1077 h 1339"/>
                <a:gd name="T100" fmla="*/ 1353 w 1482"/>
                <a:gd name="T101" fmla="*/ 1077 h 1339"/>
                <a:gd name="T102" fmla="*/ 1387 w 1482"/>
                <a:gd name="T103" fmla="*/ 1067 h 1339"/>
                <a:gd name="T104" fmla="*/ 1414 w 1482"/>
                <a:gd name="T105" fmla="*/ 1060 h 1339"/>
                <a:gd name="T106" fmla="*/ 1436 w 1482"/>
                <a:gd name="T107" fmla="*/ 1046 h 1339"/>
                <a:gd name="T108" fmla="*/ 1459 w 1482"/>
                <a:gd name="T109" fmla="*/ 1021 h 1339"/>
                <a:gd name="T110" fmla="*/ 1471 w 1482"/>
                <a:gd name="T111" fmla="*/ 997 h 1339"/>
                <a:gd name="T112" fmla="*/ 1478 w 1482"/>
                <a:gd name="T113" fmla="*/ 974 h 1339"/>
                <a:gd name="T114" fmla="*/ 1482 w 1482"/>
                <a:gd name="T115" fmla="*/ 931 h 1339"/>
                <a:gd name="T116" fmla="*/ 1478 w 1482"/>
                <a:gd name="T117" fmla="*/ 897 h 1339"/>
                <a:gd name="T118" fmla="*/ 1463 w 1482"/>
                <a:gd name="T119" fmla="*/ 855 h 1339"/>
                <a:gd name="T120" fmla="*/ 1448 w 1482"/>
                <a:gd name="T121" fmla="*/ 840 h 1339"/>
                <a:gd name="T122" fmla="*/ 1364 w 1482"/>
                <a:gd name="T123" fmla="*/ 847 h 1339"/>
                <a:gd name="T124" fmla="*/ 1036 w 1482"/>
                <a:gd name="T125" fmla="*/ 212 h 13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82"/>
                <a:gd name="T190" fmla="*/ 0 h 1339"/>
                <a:gd name="T191" fmla="*/ 1482 w 1482"/>
                <a:gd name="T192" fmla="*/ 1339 h 13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82" h="1339">
                  <a:moveTo>
                    <a:pt x="1036" y="212"/>
                  </a:moveTo>
                  <a:lnTo>
                    <a:pt x="1040" y="163"/>
                  </a:lnTo>
                  <a:lnTo>
                    <a:pt x="1038" y="110"/>
                  </a:lnTo>
                  <a:lnTo>
                    <a:pt x="1027" y="73"/>
                  </a:lnTo>
                  <a:lnTo>
                    <a:pt x="1012" y="51"/>
                  </a:lnTo>
                  <a:lnTo>
                    <a:pt x="994" y="36"/>
                  </a:lnTo>
                  <a:lnTo>
                    <a:pt x="968" y="25"/>
                  </a:lnTo>
                  <a:lnTo>
                    <a:pt x="915" y="25"/>
                  </a:lnTo>
                  <a:lnTo>
                    <a:pt x="852" y="17"/>
                  </a:lnTo>
                  <a:lnTo>
                    <a:pt x="820" y="10"/>
                  </a:lnTo>
                  <a:lnTo>
                    <a:pt x="788" y="5"/>
                  </a:lnTo>
                  <a:lnTo>
                    <a:pt x="745" y="0"/>
                  </a:lnTo>
                  <a:lnTo>
                    <a:pt x="694" y="6"/>
                  </a:lnTo>
                  <a:lnTo>
                    <a:pt x="603" y="36"/>
                  </a:lnTo>
                  <a:lnTo>
                    <a:pt x="495" y="87"/>
                  </a:lnTo>
                  <a:lnTo>
                    <a:pt x="419" y="132"/>
                  </a:lnTo>
                  <a:lnTo>
                    <a:pt x="343" y="151"/>
                  </a:lnTo>
                  <a:lnTo>
                    <a:pt x="263" y="186"/>
                  </a:lnTo>
                  <a:lnTo>
                    <a:pt x="195" y="220"/>
                  </a:lnTo>
                  <a:lnTo>
                    <a:pt x="0" y="993"/>
                  </a:lnTo>
                  <a:lnTo>
                    <a:pt x="85" y="1046"/>
                  </a:lnTo>
                  <a:lnTo>
                    <a:pt x="172" y="1122"/>
                  </a:lnTo>
                  <a:lnTo>
                    <a:pt x="233" y="1149"/>
                  </a:lnTo>
                  <a:lnTo>
                    <a:pt x="343" y="1179"/>
                  </a:lnTo>
                  <a:lnTo>
                    <a:pt x="446" y="1179"/>
                  </a:lnTo>
                  <a:lnTo>
                    <a:pt x="514" y="1179"/>
                  </a:lnTo>
                  <a:lnTo>
                    <a:pt x="572" y="1206"/>
                  </a:lnTo>
                  <a:lnTo>
                    <a:pt x="622" y="1248"/>
                  </a:lnTo>
                  <a:lnTo>
                    <a:pt x="690" y="1244"/>
                  </a:lnTo>
                  <a:lnTo>
                    <a:pt x="766" y="1233"/>
                  </a:lnTo>
                  <a:lnTo>
                    <a:pt x="781" y="1236"/>
                  </a:lnTo>
                  <a:lnTo>
                    <a:pt x="861" y="1278"/>
                  </a:lnTo>
                  <a:lnTo>
                    <a:pt x="926" y="1297"/>
                  </a:lnTo>
                  <a:lnTo>
                    <a:pt x="994" y="1331"/>
                  </a:lnTo>
                  <a:lnTo>
                    <a:pt x="1044" y="1339"/>
                  </a:lnTo>
                  <a:lnTo>
                    <a:pt x="1093" y="1339"/>
                  </a:lnTo>
                  <a:lnTo>
                    <a:pt x="1126" y="1331"/>
                  </a:lnTo>
                  <a:lnTo>
                    <a:pt x="1154" y="1312"/>
                  </a:lnTo>
                  <a:lnTo>
                    <a:pt x="1173" y="1290"/>
                  </a:lnTo>
                  <a:lnTo>
                    <a:pt x="1185" y="1263"/>
                  </a:lnTo>
                  <a:lnTo>
                    <a:pt x="1181" y="1240"/>
                  </a:lnTo>
                  <a:lnTo>
                    <a:pt x="1224" y="1255"/>
                  </a:lnTo>
                  <a:lnTo>
                    <a:pt x="1252" y="1254"/>
                  </a:lnTo>
                  <a:lnTo>
                    <a:pt x="1288" y="1240"/>
                  </a:lnTo>
                  <a:lnTo>
                    <a:pt x="1319" y="1221"/>
                  </a:lnTo>
                  <a:lnTo>
                    <a:pt x="1334" y="1206"/>
                  </a:lnTo>
                  <a:lnTo>
                    <a:pt x="1349" y="1187"/>
                  </a:lnTo>
                  <a:lnTo>
                    <a:pt x="1364" y="1145"/>
                  </a:lnTo>
                  <a:lnTo>
                    <a:pt x="1368" y="1107"/>
                  </a:lnTo>
                  <a:lnTo>
                    <a:pt x="1364" y="1077"/>
                  </a:lnTo>
                  <a:lnTo>
                    <a:pt x="1353" y="1077"/>
                  </a:lnTo>
                  <a:lnTo>
                    <a:pt x="1387" y="1067"/>
                  </a:lnTo>
                  <a:lnTo>
                    <a:pt x="1414" y="1060"/>
                  </a:lnTo>
                  <a:lnTo>
                    <a:pt x="1436" y="1046"/>
                  </a:lnTo>
                  <a:lnTo>
                    <a:pt x="1459" y="1021"/>
                  </a:lnTo>
                  <a:lnTo>
                    <a:pt x="1471" y="997"/>
                  </a:lnTo>
                  <a:lnTo>
                    <a:pt x="1478" y="974"/>
                  </a:lnTo>
                  <a:lnTo>
                    <a:pt x="1482" y="931"/>
                  </a:lnTo>
                  <a:lnTo>
                    <a:pt x="1478" y="897"/>
                  </a:lnTo>
                  <a:lnTo>
                    <a:pt x="1463" y="855"/>
                  </a:lnTo>
                  <a:lnTo>
                    <a:pt x="1448" y="840"/>
                  </a:lnTo>
                  <a:lnTo>
                    <a:pt x="1364" y="847"/>
                  </a:lnTo>
                  <a:lnTo>
                    <a:pt x="1036" y="212"/>
                  </a:lnTo>
                  <a:close/>
                </a:path>
              </a:pathLst>
            </a:custGeom>
            <a:gradFill rotWithShape="0">
              <a:gsLst>
                <a:gs pos="0">
                  <a:srgbClr val="FFBF7F"/>
                </a:gs>
                <a:gs pos="50000">
                  <a:srgbClr val="FFFFFF"/>
                </a:gs>
                <a:gs pos="100000">
                  <a:srgbClr val="FFBF7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38" y="2269"/>
              <a:ext cx="762" cy="579"/>
              <a:chOff x="2038" y="2269"/>
              <a:chExt cx="762" cy="579"/>
            </a:xfrm>
          </p:grpSpPr>
          <p:sp>
            <p:nvSpPr>
              <p:cNvPr id="46" name="Freeform 5"/>
              <p:cNvSpPr>
                <a:spLocks/>
              </p:cNvSpPr>
              <p:nvPr/>
            </p:nvSpPr>
            <p:spPr bwMode="auto">
              <a:xfrm>
                <a:off x="2119" y="2269"/>
                <a:ext cx="681" cy="545"/>
              </a:xfrm>
              <a:custGeom>
                <a:avLst/>
                <a:gdLst>
                  <a:gd name="T0" fmla="*/ 11 w 681"/>
                  <a:gd name="T1" fmla="*/ 0 h 545"/>
                  <a:gd name="T2" fmla="*/ 87 w 681"/>
                  <a:gd name="T3" fmla="*/ 88 h 545"/>
                  <a:gd name="T4" fmla="*/ 163 w 681"/>
                  <a:gd name="T5" fmla="*/ 175 h 545"/>
                  <a:gd name="T6" fmla="*/ 262 w 681"/>
                  <a:gd name="T7" fmla="*/ 274 h 545"/>
                  <a:gd name="T8" fmla="*/ 311 w 681"/>
                  <a:gd name="T9" fmla="*/ 289 h 545"/>
                  <a:gd name="T10" fmla="*/ 346 w 681"/>
                  <a:gd name="T11" fmla="*/ 285 h 545"/>
                  <a:gd name="T12" fmla="*/ 384 w 681"/>
                  <a:gd name="T13" fmla="*/ 312 h 545"/>
                  <a:gd name="T14" fmla="*/ 427 w 681"/>
                  <a:gd name="T15" fmla="*/ 366 h 545"/>
                  <a:gd name="T16" fmla="*/ 510 w 681"/>
                  <a:gd name="T17" fmla="*/ 412 h 545"/>
                  <a:gd name="T18" fmla="*/ 605 w 681"/>
                  <a:gd name="T19" fmla="*/ 454 h 545"/>
                  <a:gd name="T20" fmla="*/ 670 w 681"/>
                  <a:gd name="T21" fmla="*/ 496 h 545"/>
                  <a:gd name="T22" fmla="*/ 681 w 681"/>
                  <a:gd name="T23" fmla="*/ 545 h 545"/>
                  <a:gd name="T24" fmla="*/ 323 w 681"/>
                  <a:gd name="T25" fmla="*/ 382 h 545"/>
                  <a:gd name="T26" fmla="*/ 292 w 681"/>
                  <a:gd name="T27" fmla="*/ 401 h 545"/>
                  <a:gd name="T28" fmla="*/ 228 w 681"/>
                  <a:gd name="T29" fmla="*/ 370 h 545"/>
                  <a:gd name="T30" fmla="*/ 201 w 681"/>
                  <a:gd name="T31" fmla="*/ 308 h 545"/>
                  <a:gd name="T32" fmla="*/ 0 w 681"/>
                  <a:gd name="T33" fmla="*/ 80 h 545"/>
                  <a:gd name="T34" fmla="*/ 11 w 681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81"/>
                  <a:gd name="T55" fmla="*/ 0 h 545"/>
                  <a:gd name="T56" fmla="*/ 681 w 681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81" h="545">
                    <a:moveTo>
                      <a:pt x="11" y="0"/>
                    </a:moveTo>
                    <a:lnTo>
                      <a:pt x="87" y="88"/>
                    </a:lnTo>
                    <a:lnTo>
                      <a:pt x="163" y="175"/>
                    </a:lnTo>
                    <a:lnTo>
                      <a:pt x="262" y="274"/>
                    </a:lnTo>
                    <a:lnTo>
                      <a:pt x="311" y="289"/>
                    </a:lnTo>
                    <a:lnTo>
                      <a:pt x="346" y="285"/>
                    </a:lnTo>
                    <a:lnTo>
                      <a:pt x="384" y="312"/>
                    </a:lnTo>
                    <a:lnTo>
                      <a:pt x="427" y="366"/>
                    </a:lnTo>
                    <a:lnTo>
                      <a:pt x="510" y="412"/>
                    </a:lnTo>
                    <a:lnTo>
                      <a:pt x="605" y="454"/>
                    </a:lnTo>
                    <a:lnTo>
                      <a:pt x="670" y="496"/>
                    </a:lnTo>
                    <a:lnTo>
                      <a:pt x="681" y="545"/>
                    </a:lnTo>
                    <a:lnTo>
                      <a:pt x="323" y="382"/>
                    </a:lnTo>
                    <a:lnTo>
                      <a:pt x="292" y="401"/>
                    </a:lnTo>
                    <a:lnTo>
                      <a:pt x="228" y="370"/>
                    </a:lnTo>
                    <a:lnTo>
                      <a:pt x="201" y="308"/>
                    </a:lnTo>
                    <a:lnTo>
                      <a:pt x="0" y="8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" name="Freeform 6"/>
              <p:cNvSpPr>
                <a:spLocks/>
              </p:cNvSpPr>
              <p:nvPr/>
            </p:nvSpPr>
            <p:spPr bwMode="auto">
              <a:xfrm>
                <a:off x="2038" y="2488"/>
                <a:ext cx="553" cy="360"/>
              </a:xfrm>
              <a:custGeom>
                <a:avLst/>
                <a:gdLst>
                  <a:gd name="T0" fmla="*/ 48 w 553"/>
                  <a:gd name="T1" fmla="*/ 0 h 360"/>
                  <a:gd name="T2" fmla="*/ 76 w 553"/>
                  <a:gd name="T3" fmla="*/ 30 h 360"/>
                  <a:gd name="T4" fmla="*/ 107 w 553"/>
                  <a:gd name="T5" fmla="*/ 68 h 360"/>
                  <a:gd name="T6" fmla="*/ 153 w 553"/>
                  <a:gd name="T7" fmla="*/ 105 h 360"/>
                  <a:gd name="T8" fmla="*/ 199 w 553"/>
                  <a:gd name="T9" fmla="*/ 132 h 360"/>
                  <a:gd name="T10" fmla="*/ 240 w 553"/>
                  <a:gd name="T11" fmla="*/ 151 h 360"/>
                  <a:gd name="T12" fmla="*/ 294 w 553"/>
                  <a:gd name="T13" fmla="*/ 178 h 360"/>
                  <a:gd name="T14" fmla="*/ 347 w 553"/>
                  <a:gd name="T15" fmla="*/ 197 h 360"/>
                  <a:gd name="T16" fmla="*/ 404 w 553"/>
                  <a:gd name="T17" fmla="*/ 204 h 360"/>
                  <a:gd name="T18" fmla="*/ 423 w 553"/>
                  <a:gd name="T19" fmla="*/ 220 h 360"/>
                  <a:gd name="T20" fmla="*/ 442 w 553"/>
                  <a:gd name="T21" fmla="*/ 254 h 360"/>
                  <a:gd name="T22" fmla="*/ 470 w 553"/>
                  <a:gd name="T23" fmla="*/ 275 h 360"/>
                  <a:gd name="T24" fmla="*/ 499 w 553"/>
                  <a:gd name="T25" fmla="*/ 290 h 360"/>
                  <a:gd name="T26" fmla="*/ 525 w 553"/>
                  <a:gd name="T27" fmla="*/ 311 h 360"/>
                  <a:gd name="T28" fmla="*/ 544 w 553"/>
                  <a:gd name="T29" fmla="*/ 330 h 360"/>
                  <a:gd name="T30" fmla="*/ 553 w 553"/>
                  <a:gd name="T31" fmla="*/ 360 h 360"/>
                  <a:gd name="T32" fmla="*/ 0 w 553"/>
                  <a:gd name="T33" fmla="*/ 78 h 360"/>
                  <a:gd name="T34" fmla="*/ 48 w 553"/>
                  <a:gd name="T35" fmla="*/ 0 h 3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3"/>
                  <a:gd name="T55" fmla="*/ 0 h 360"/>
                  <a:gd name="T56" fmla="*/ 553 w 553"/>
                  <a:gd name="T57" fmla="*/ 360 h 3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3" h="360">
                    <a:moveTo>
                      <a:pt x="48" y="0"/>
                    </a:moveTo>
                    <a:lnTo>
                      <a:pt x="76" y="30"/>
                    </a:lnTo>
                    <a:lnTo>
                      <a:pt x="107" y="68"/>
                    </a:lnTo>
                    <a:lnTo>
                      <a:pt x="153" y="105"/>
                    </a:lnTo>
                    <a:lnTo>
                      <a:pt x="199" y="132"/>
                    </a:lnTo>
                    <a:lnTo>
                      <a:pt x="240" y="151"/>
                    </a:lnTo>
                    <a:lnTo>
                      <a:pt x="294" y="178"/>
                    </a:lnTo>
                    <a:lnTo>
                      <a:pt x="347" y="197"/>
                    </a:lnTo>
                    <a:lnTo>
                      <a:pt x="404" y="204"/>
                    </a:lnTo>
                    <a:lnTo>
                      <a:pt x="423" y="220"/>
                    </a:lnTo>
                    <a:lnTo>
                      <a:pt x="442" y="254"/>
                    </a:lnTo>
                    <a:lnTo>
                      <a:pt x="470" y="275"/>
                    </a:lnTo>
                    <a:lnTo>
                      <a:pt x="499" y="290"/>
                    </a:lnTo>
                    <a:lnTo>
                      <a:pt x="525" y="311"/>
                    </a:lnTo>
                    <a:lnTo>
                      <a:pt x="544" y="330"/>
                    </a:lnTo>
                    <a:lnTo>
                      <a:pt x="553" y="360"/>
                    </a:lnTo>
                    <a:lnTo>
                      <a:pt x="0" y="7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736" y="2224"/>
              <a:ext cx="736" cy="750"/>
            </a:xfrm>
            <a:custGeom>
              <a:avLst/>
              <a:gdLst>
                <a:gd name="T0" fmla="*/ 213 w 736"/>
                <a:gd name="T1" fmla="*/ 0 h 750"/>
                <a:gd name="T2" fmla="*/ 178 w 736"/>
                <a:gd name="T3" fmla="*/ 156 h 750"/>
                <a:gd name="T4" fmla="*/ 106 w 736"/>
                <a:gd name="T5" fmla="*/ 289 h 750"/>
                <a:gd name="T6" fmla="*/ 98 w 736"/>
                <a:gd name="T7" fmla="*/ 304 h 750"/>
                <a:gd name="T8" fmla="*/ 57 w 736"/>
                <a:gd name="T9" fmla="*/ 372 h 750"/>
                <a:gd name="T10" fmla="*/ 0 w 736"/>
                <a:gd name="T11" fmla="*/ 662 h 750"/>
                <a:gd name="T12" fmla="*/ 323 w 736"/>
                <a:gd name="T13" fmla="*/ 750 h 750"/>
                <a:gd name="T14" fmla="*/ 414 w 736"/>
                <a:gd name="T15" fmla="*/ 697 h 750"/>
                <a:gd name="T16" fmla="*/ 433 w 736"/>
                <a:gd name="T17" fmla="*/ 613 h 750"/>
                <a:gd name="T18" fmla="*/ 529 w 736"/>
                <a:gd name="T19" fmla="*/ 666 h 750"/>
                <a:gd name="T20" fmla="*/ 582 w 736"/>
                <a:gd name="T21" fmla="*/ 640 h 750"/>
                <a:gd name="T22" fmla="*/ 604 w 736"/>
                <a:gd name="T23" fmla="*/ 605 h 750"/>
                <a:gd name="T24" fmla="*/ 617 w 736"/>
                <a:gd name="T25" fmla="*/ 577 h 750"/>
                <a:gd name="T26" fmla="*/ 620 w 736"/>
                <a:gd name="T27" fmla="*/ 552 h 750"/>
                <a:gd name="T28" fmla="*/ 620 w 736"/>
                <a:gd name="T29" fmla="*/ 506 h 750"/>
                <a:gd name="T30" fmla="*/ 617 w 736"/>
                <a:gd name="T31" fmla="*/ 480 h 750"/>
                <a:gd name="T32" fmla="*/ 658 w 736"/>
                <a:gd name="T33" fmla="*/ 472 h 750"/>
                <a:gd name="T34" fmla="*/ 678 w 736"/>
                <a:gd name="T35" fmla="*/ 463 h 750"/>
                <a:gd name="T36" fmla="*/ 700 w 736"/>
                <a:gd name="T37" fmla="*/ 446 h 750"/>
                <a:gd name="T38" fmla="*/ 726 w 736"/>
                <a:gd name="T39" fmla="*/ 425 h 750"/>
                <a:gd name="T40" fmla="*/ 736 w 736"/>
                <a:gd name="T41" fmla="*/ 388 h 750"/>
                <a:gd name="T42" fmla="*/ 734 w 736"/>
                <a:gd name="T43" fmla="*/ 346 h 750"/>
                <a:gd name="T44" fmla="*/ 727 w 736"/>
                <a:gd name="T45" fmla="*/ 308 h 750"/>
                <a:gd name="T46" fmla="*/ 696 w 736"/>
                <a:gd name="T47" fmla="*/ 254 h 750"/>
                <a:gd name="T48" fmla="*/ 674 w 736"/>
                <a:gd name="T49" fmla="*/ 235 h 750"/>
                <a:gd name="T50" fmla="*/ 311 w 736"/>
                <a:gd name="T51" fmla="*/ 3 h 750"/>
                <a:gd name="T52" fmla="*/ 213 w 736"/>
                <a:gd name="T53" fmla="*/ 0 h 7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36"/>
                <a:gd name="T82" fmla="*/ 0 h 750"/>
                <a:gd name="T83" fmla="*/ 736 w 736"/>
                <a:gd name="T84" fmla="*/ 750 h 7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36" h="750">
                  <a:moveTo>
                    <a:pt x="213" y="0"/>
                  </a:moveTo>
                  <a:lnTo>
                    <a:pt x="178" y="156"/>
                  </a:lnTo>
                  <a:lnTo>
                    <a:pt x="106" y="289"/>
                  </a:lnTo>
                  <a:lnTo>
                    <a:pt x="98" y="304"/>
                  </a:lnTo>
                  <a:lnTo>
                    <a:pt x="57" y="372"/>
                  </a:lnTo>
                  <a:lnTo>
                    <a:pt x="0" y="662"/>
                  </a:lnTo>
                  <a:lnTo>
                    <a:pt x="323" y="750"/>
                  </a:lnTo>
                  <a:lnTo>
                    <a:pt x="414" y="697"/>
                  </a:lnTo>
                  <a:lnTo>
                    <a:pt x="433" y="613"/>
                  </a:lnTo>
                  <a:lnTo>
                    <a:pt x="529" y="666"/>
                  </a:lnTo>
                  <a:lnTo>
                    <a:pt x="582" y="640"/>
                  </a:lnTo>
                  <a:lnTo>
                    <a:pt x="604" y="605"/>
                  </a:lnTo>
                  <a:lnTo>
                    <a:pt x="617" y="577"/>
                  </a:lnTo>
                  <a:lnTo>
                    <a:pt x="620" y="552"/>
                  </a:lnTo>
                  <a:lnTo>
                    <a:pt x="620" y="506"/>
                  </a:lnTo>
                  <a:lnTo>
                    <a:pt x="617" y="480"/>
                  </a:lnTo>
                  <a:lnTo>
                    <a:pt x="658" y="472"/>
                  </a:lnTo>
                  <a:lnTo>
                    <a:pt x="678" y="463"/>
                  </a:lnTo>
                  <a:lnTo>
                    <a:pt x="700" y="446"/>
                  </a:lnTo>
                  <a:lnTo>
                    <a:pt x="726" y="425"/>
                  </a:lnTo>
                  <a:lnTo>
                    <a:pt x="736" y="388"/>
                  </a:lnTo>
                  <a:lnTo>
                    <a:pt x="734" y="346"/>
                  </a:lnTo>
                  <a:lnTo>
                    <a:pt x="727" y="308"/>
                  </a:lnTo>
                  <a:lnTo>
                    <a:pt x="696" y="254"/>
                  </a:lnTo>
                  <a:lnTo>
                    <a:pt x="674" y="235"/>
                  </a:lnTo>
                  <a:lnTo>
                    <a:pt x="311" y="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184" y="2007"/>
              <a:ext cx="522" cy="441"/>
            </a:xfrm>
            <a:custGeom>
              <a:avLst/>
              <a:gdLst>
                <a:gd name="T0" fmla="*/ 510 w 522"/>
                <a:gd name="T1" fmla="*/ 91 h 441"/>
                <a:gd name="T2" fmla="*/ 457 w 522"/>
                <a:gd name="T3" fmla="*/ 53 h 441"/>
                <a:gd name="T4" fmla="*/ 389 w 522"/>
                <a:gd name="T5" fmla="*/ 11 h 441"/>
                <a:gd name="T6" fmla="*/ 347 w 522"/>
                <a:gd name="T7" fmla="*/ 2 h 441"/>
                <a:gd name="T8" fmla="*/ 316 w 522"/>
                <a:gd name="T9" fmla="*/ 0 h 441"/>
                <a:gd name="T10" fmla="*/ 283 w 522"/>
                <a:gd name="T11" fmla="*/ 11 h 441"/>
                <a:gd name="T12" fmla="*/ 243 w 522"/>
                <a:gd name="T13" fmla="*/ 26 h 441"/>
                <a:gd name="T14" fmla="*/ 186 w 522"/>
                <a:gd name="T15" fmla="*/ 57 h 441"/>
                <a:gd name="T16" fmla="*/ 141 w 522"/>
                <a:gd name="T17" fmla="*/ 80 h 441"/>
                <a:gd name="T18" fmla="*/ 96 w 522"/>
                <a:gd name="T19" fmla="*/ 97 h 441"/>
                <a:gd name="T20" fmla="*/ 57 w 522"/>
                <a:gd name="T21" fmla="*/ 114 h 441"/>
                <a:gd name="T22" fmla="*/ 23 w 522"/>
                <a:gd name="T23" fmla="*/ 137 h 441"/>
                <a:gd name="T24" fmla="*/ 4 w 522"/>
                <a:gd name="T25" fmla="*/ 190 h 441"/>
                <a:gd name="T26" fmla="*/ 0 w 522"/>
                <a:gd name="T27" fmla="*/ 236 h 441"/>
                <a:gd name="T28" fmla="*/ 36 w 522"/>
                <a:gd name="T29" fmla="*/ 277 h 441"/>
                <a:gd name="T30" fmla="*/ 72 w 522"/>
                <a:gd name="T31" fmla="*/ 315 h 441"/>
                <a:gd name="T32" fmla="*/ 118 w 522"/>
                <a:gd name="T33" fmla="*/ 354 h 441"/>
                <a:gd name="T34" fmla="*/ 165 w 522"/>
                <a:gd name="T35" fmla="*/ 386 h 441"/>
                <a:gd name="T36" fmla="*/ 228 w 522"/>
                <a:gd name="T37" fmla="*/ 418 h 441"/>
                <a:gd name="T38" fmla="*/ 319 w 522"/>
                <a:gd name="T39" fmla="*/ 441 h 441"/>
                <a:gd name="T40" fmla="*/ 374 w 522"/>
                <a:gd name="T41" fmla="*/ 441 h 441"/>
                <a:gd name="T42" fmla="*/ 415 w 522"/>
                <a:gd name="T43" fmla="*/ 437 h 441"/>
                <a:gd name="T44" fmla="*/ 427 w 522"/>
                <a:gd name="T45" fmla="*/ 418 h 441"/>
                <a:gd name="T46" fmla="*/ 419 w 522"/>
                <a:gd name="T47" fmla="*/ 403 h 441"/>
                <a:gd name="T48" fmla="*/ 377 w 522"/>
                <a:gd name="T49" fmla="*/ 399 h 441"/>
                <a:gd name="T50" fmla="*/ 312 w 522"/>
                <a:gd name="T51" fmla="*/ 399 h 441"/>
                <a:gd name="T52" fmla="*/ 251 w 522"/>
                <a:gd name="T53" fmla="*/ 380 h 441"/>
                <a:gd name="T54" fmla="*/ 175 w 522"/>
                <a:gd name="T55" fmla="*/ 361 h 441"/>
                <a:gd name="T56" fmla="*/ 125 w 522"/>
                <a:gd name="T57" fmla="*/ 327 h 441"/>
                <a:gd name="T58" fmla="*/ 110 w 522"/>
                <a:gd name="T59" fmla="*/ 308 h 441"/>
                <a:gd name="T60" fmla="*/ 114 w 522"/>
                <a:gd name="T61" fmla="*/ 293 h 441"/>
                <a:gd name="T62" fmla="*/ 137 w 522"/>
                <a:gd name="T63" fmla="*/ 285 h 441"/>
                <a:gd name="T64" fmla="*/ 179 w 522"/>
                <a:gd name="T65" fmla="*/ 285 h 441"/>
                <a:gd name="T66" fmla="*/ 236 w 522"/>
                <a:gd name="T67" fmla="*/ 293 h 441"/>
                <a:gd name="T68" fmla="*/ 316 w 522"/>
                <a:gd name="T69" fmla="*/ 315 h 441"/>
                <a:gd name="T70" fmla="*/ 377 w 522"/>
                <a:gd name="T71" fmla="*/ 319 h 441"/>
                <a:gd name="T72" fmla="*/ 412 w 522"/>
                <a:gd name="T73" fmla="*/ 315 h 441"/>
                <a:gd name="T74" fmla="*/ 442 w 522"/>
                <a:gd name="T75" fmla="*/ 300 h 441"/>
                <a:gd name="T76" fmla="*/ 464 w 522"/>
                <a:gd name="T77" fmla="*/ 272 h 441"/>
                <a:gd name="T78" fmla="*/ 480 w 522"/>
                <a:gd name="T79" fmla="*/ 243 h 441"/>
                <a:gd name="T80" fmla="*/ 476 w 522"/>
                <a:gd name="T81" fmla="*/ 194 h 441"/>
                <a:gd name="T82" fmla="*/ 507 w 522"/>
                <a:gd name="T83" fmla="*/ 156 h 441"/>
                <a:gd name="T84" fmla="*/ 522 w 522"/>
                <a:gd name="T85" fmla="*/ 118 h 441"/>
                <a:gd name="T86" fmla="*/ 510 w 522"/>
                <a:gd name="T87" fmla="*/ 91 h 4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2"/>
                <a:gd name="T133" fmla="*/ 0 h 441"/>
                <a:gd name="T134" fmla="*/ 522 w 522"/>
                <a:gd name="T135" fmla="*/ 441 h 4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2" h="441">
                  <a:moveTo>
                    <a:pt x="510" y="91"/>
                  </a:moveTo>
                  <a:lnTo>
                    <a:pt x="457" y="53"/>
                  </a:lnTo>
                  <a:lnTo>
                    <a:pt x="389" y="11"/>
                  </a:lnTo>
                  <a:lnTo>
                    <a:pt x="347" y="2"/>
                  </a:lnTo>
                  <a:lnTo>
                    <a:pt x="316" y="0"/>
                  </a:lnTo>
                  <a:lnTo>
                    <a:pt x="283" y="11"/>
                  </a:lnTo>
                  <a:lnTo>
                    <a:pt x="243" y="26"/>
                  </a:lnTo>
                  <a:lnTo>
                    <a:pt x="186" y="57"/>
                  </a:lnTo>
                  <a:lnTo>
                    <a:pt x="141" y="80"/>
                  </a:lnTo>
                  <a:lnTo>
                    <a:pt x="96" y="97"/>
                  </a:lnTo>
                  <a:lnTo>
                    <a:pt x="57" y="114"/>
                  </a:lnTo>
                  <a:lnTo>
                    <a:pt x="23" y="137"/>
                  </a:lnTo>
                  <a:lnTo>
                    <a:pt x="4" y="190"/>
                  </a:lnTo>
                  <a:lnTo>
                    <a:pt x="0" y="236"/>
                  </a:lnTo>
                  <a:lnTo>
                    <a:pt x="36" y="277"/>
                  </a:lnTo>
                  <a:lnTo>
                    <a:pt x="72" y="315"/>
                  </a:lnTo>
                  <a:lnTo>
                    <a:pt x="118" y="354"/>
                  </a:lnTo>
                  <a:lnTo>
                    <a:pt x="165" y="386"/>
                  </a:lnTo>
                  <a:lnTo>
                    <a:pt x="228" y="418"/>
                  </a:lnTo>
                  <a:lnTo>
                    <a:pt x="319" y="441"/>
                  </a:lnTo>
                  <a:lnTo>
                    <a:pt x="374" y="441"/>
                  </a:lnTo>
                  <a:lnTo>
                    <a:pt x="415" y="437"/>
                  </a:lnTo>
                  <a:lnTo>
                    <a:pt x="427" y="418"/>
                  </a:lnTo>
                  <a:lnTo>
                    <a:pt x="419" y="403"/>
                  </a:lnTo>
                  <a:lnTo>
                    <a:pt x="377" y="399"/>
                  </a:lnTo>
                  <a:lnTo>
                    <a:pt x="312" y="399"/>
                  </a:lnTo>
                  <a:lnTo>
                    <a:pt x="251" y="380"/>
                  </a:lnTo>
                  <a:lnTo>
                    <a:pt x="175" y="361"/>
                  </a:lnTo>
                  <a:lnTo>
                    <a:pt x="125" y="327"/>
                  </a:lnTo>
                  <a:lnTo>
                    <a:pt x="110" y="308"/>
                  </a:lnTo>
                  <a:lnTo>
                    <a:pt x="114" y="293"/>
                  </a:lnTo>
                  <a:lnTo>
                    <a:pt x="137" y="285"/>
                  </a:lnTo>
                  <a:lnTo>
                    <a:pt x="179" y="285"/>
                  </a:lnTo>
                  <a:lnTo>
                    <a:pt x="236" y="293"/>
                  </a:lnTo>
                  <a:lnTo>
                    <a:pt x="316" y="315"/>
                  </a:lnTo>
                  <a:lnTo>
                    <a:pt x="377" y="319"/>
                  </a:lnTo>
                  <a:lnTo>
                    <a:pt x="412" y="315"/>
                  </a:lnTo>
                  <a:lnTo>
                    <a:pt x="442" y="300"/>
                  </a:lnTo>
                  <a:lnTo>
                    <a:pt x="464" y="272"/>
                  </a:lnTo>
                  <a:lnTo>
                    <a:pt x="480" y="243"/>
                  </a:lnTo>
                  <a:lnTo>
                    <a:pt x="476" y="194"/>
                  </a:lnTo>
                  <a:lnTo>
                    <a:pt x="507" y="156"/>
                  </a:lnTo>
                  <a:lnTo>
                    <a:pt x="522" y="118"/>
                  </a:lnTo>
                  <a:lnTo>
                    <a:pt x="510" y="91"/>
                  </a:lnTo>
                  <a:close/>
                </a:path>
              </a:pathLst>
            </a:cu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729" y="1812"/>
              <a:ext cx="319" cy="177"/>
            </a:xfrm>
            <a:custGeom>
              <a:avLst/>
              <a:gdLst>
                <a:gd name="T0" fmla="*/ 315 w 319"/>
                <a:gd name="T1" fmla="*/ 0 h 177"/>
                <a:gd name="T2" fmla="*/ 266 w 319"/>
                <a:gd name="T3" fmla="*/ 13 h 177"/>
                <a:gd name="T4" fmla="*/ 239 w 319"/>
                <a:gd name="T5" fmla="*/ 15 h 177"/>
                <a:gd name="T6" fmla="*/ 205 w 319"/>
                <a:gd name="T7" fmla="*/ 12 h 177"/>
                <a:gd name="T8" fmla="*/ 194 w 319"/>
                <a:gd name="T9" fmla="*/ 6 h 177"/>
                <a:gd name="T10" fmla="*/ 180 w 319"/>
                <a:gd name="T11" fmla="*/ 6 h 177"/>
                <a:gd name="T12" fmla="*/ 163 w 319"/>
                <a:gd name="T13" fmla="*/ 13 h 177"/>
                <a:gd name="T14" fmla="*/ 148 w 319"/>
                <a:gd name="T15" fmla="*/ 15 h 177"/>
                <a:gd name="T16" fmla="*/ 138 w 319"/>
                <a:gd name="T17" fmla="*/ 12 h 177"/>
                <a:gd name="T18" fmla="*/ 125 w 319"/>
                <a:gd name="T19" fmla="*/ 6 h 177"/>
                <a:gd name="T20" fmla="*/ 112 w 319"/>
                <a:gd name="T21" fmla="*/ 6 h 177"/>
                <a:gd name="T22" fmla="*/ 100 w 319"/>
                <a:gd name="T23" fmla="*/ 8 h 177"/>
                <a:gd name="T24" fmla="*/ 93 w 319"/>
                <a:gd name="T25" fmla="*/ 17 h 177"/>
                <a:gd name="T26" fmla="*/ 83 w 319"/>
                <a:gd name="T27" fmla="*/ 27 h 177"/>
                <a:gd name="T28" fmla="*/ 68 w 319"/>
                <a:gd name="T29" fmla="*/ 27 h 177"/>
                <a:gd name="T30" fmla="*/ 49 w 319"/>
                <a:gd name="T31" fmla="*/ 27 h 177"/>
                <a:gd name="T32" fmla="*/ 36 w 319"/>
                <a:gd name="T33" fmla="*/ 31 h 177"/>
                <a:gd name="T34" fmla="*/ 21 w 319"/>
                <a:gd name="T35" fmla="*/ 40 h 177"/>
                <a:gd name="T36" fmla="*/ 7 w 319"/>
                <a:gd name="T37" fmla="*/ 61 h 177"/>
                <a:gd name="T38" fmla="*/ 0 w 319"/>
                <a:gd name="T39" fmla="*/ 80 h 177"/>
                <a:gd name="T40" fmla="*/ 5 w 319"/>
                <a:gd name="T41" fmla="*/ 95 h 177"/>
                <a:gd name="T42" fmla="*/ 19 w 319"/>
                <a:gd name="T43" fmla="*/ 109 h 177"/>
                <a:gd name="T44" fmla="*/ 45 w 319"/>
                <a:gd name="T45" fmla="*/ 112 h 177"/>
                <a:gd name="T46" fmla="*/ 59 w 319"/>
                <a:gd name="T47" fmla="*/ 118 h 177"/>
                <a:gd name="T48" fmla="*/ 66 w 319"/>
                <a:gd name="T49" fmla="*/ 130 h 177"/>
                <a:gd name="T50" fmla="*/ 59 w 319"/>
                <a:gd name="T51" fmla="*/ 141 h 177"/>
                <a:gd name="T52" fmla="*/ 55 w 319"/>
                <a:gd name="T53" fmla="*/ 145 h 177"/>
                <a:gd name="T54" fmla="*/ 55 w 319"/>
                <a:gd name="T55" fmla="*/ 154 h 177"/>
                <a:gd name="T56" fmla="*/ 60 w 319"/>
                <a:gd name="T57" fmla="*/ 162 h 177"/>
                <a:gd name="T58" fmla="*/ 70 w 319"/>
                <a:gd name="T59" fmla="*/ 175 h 177"/>
                <a:gd name="T60" fmla="*/ 112 w 319"/>
                <a:gd name="T61" fmla="*/ 177 h 177"/>
                <a:gd name="T62" fmla="*/ 214 w 319"/>
                <a:gd name="T63" fmla="*/ 63 h 177"/>
                <a:gd name="T64" fmla="*/ 310 w 319"/>
                <a:gd name="T65" fmla="*/ 50 h 177"/>
                <a:gd name="T66" fmla="*/ 319 w 319"/>
                <a:gd name="T67" fmla="*/ 40 h 177"/>
                <a:gd name="T68" fmla="*/ 319 w 319"/>
                <a:gd name="T69" fmla="*/ 13 h 177"/>
                <a:gd name="T70" fmla="*/ 315 w 319"/>
                <a:gd name="T71" fmla="*/ 0 h 1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9"/>
                <a:gd name="T109" fmla="*/ 0 h 177"/>
                <a:gd name="T110" fmla="*/ 319 w 319"/>
                <a:gd name="T111" fmla="*/ 177 h 1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9" h="177">
                  <a:moveTo>
                    <a:pt x="315" y="0"/>
                  </a:moveTo>
                  <a:lnTo>
                    <a:pt x="266" y="13"/>
                  </a:lnTo>
                  <a:lnTo>
                    <a:pt x="239" y="15"/>
                  </a:lnTo>
                  <a:lnTo>
                    <a:pt x="205" y="12"/>
                  </a:lnTo>
                  <a:lnTo>
                    <a:pt x="194" y="6"/>
                  </a:lnTo>
                  <a:lnTo>
                    <a:pt x="180" y="6"/>
                  </a:lnTo>
                  <a:lnTo>
                    <a:pt x="163" y="13"/>
                  </a:lnTo>
                  <a:lnTo>
                    <a:pt x="148" y="15"/>
                  </a:lnTo>
                  <a:lnTo>
                    <a:pt x="138" y="12"/>
                  </a:lnTo>
                  <a:lnTo>
                    <a:pt x="125" y="6"/>
                  </a:lnTo>
                  <a:lnTo>
                    <a:pt x="112" y="6"/>
                  </a:lnTo>
                  <a:lnTo>
                    <a:pt x="100" y="8"/>
                  </a:lnTo>
                  <a:lnTo>
                    <a:pt x="93" y="17"/>
                  </a:lnTo>
                  <a:lnTo>
                    <a:pt x="83" y="27"/>
                  </a:lnTo>
                  <a:lnTo>
                    <a:pt x="68" y="27"/>
                  </a:lnTo>
                  <a:lnTo>
                    <a:pt x="49" y="27"/>
                  </a:lnTo>
                  <a:lnTo>
                    <a:pt x="36" y="31"/>
                  </a:lnTo>
                  <a:lnTo>
                    <a:pt x="21" y="40"/>
                  </a:lnTo>
                  <a:lnTo>
                    <a:pt x="7" y="61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19" y="109"/>
                  </a:lnTo>
                  <a:lnTo>
                    <a:pt x="45" y="112"/>
                  </a:lnTo>
                  <a:lnTo>
                    <a:pt x="59" y="118"/>
                  </a:lnTo>
                  <a:lnTo>
                    <a:pt x="66" y="130"/>
                  </a:lnTo>
                  <a:lnTo>
                    <a:pt x="59" y="141"/>
                  </a:lnTo>
                  <a:lnTo>
                    <a:pt x="55" y="145"/>
                  </a:lnTo>
                  <a:lnTo>
                    <a:pt x="55" y="154"/>
                  </a:lnTo>
                  <a:lnTo>
                    <a:pt x="60" y="162"/>
                  </a:lnTo>
                  <a:lnTo>
                    <a:pt x="70" y="175"/>
                  </a:lnTo>
                  <a:lnTo>
                    <a:pt x="112" y="177"/>
                  </a:lnTo>
                  <a:lnTo>
                    <a:pt x="214" y="63"/>
                  </a:lnTo>
                  <a:lnTo>
                    <a:pt x="310" y="50"/>
                  </a:lnTo>
                  <a:lnTo>
                    <a:pt x="319" y="40"/>
                  </a:lnTo>
                  <a:lnTo>
                    <a:pt x="319" y="13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B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173" y="1676"/>
              <a:ext cx="873" cy="407"/>
            </a:xfrm>
            <a:custGeom>
              <a:avLst/>
              <a:gdLst>
                <a:gd name="T0" fmla="*/ 873 w 873"/>
                <a:gd name="T1" fmla="*/ 80 h 407"/>
                <a:gd name="T2" fmla="*/ 848 w 873"/>
                <a:gd name="T3" fmla="*/ 33 h 407"/>
                <a:gd name="T4" fmla="*/ 818 w 873"/>
                <a:gd name="T5" fmla="*/ 9 h 407"/>
                <a:gd name="T6" fmla="*/ 727 w 873"/>
                <a:gd name="T7" fmla="*/ 0 h 407"/>
                <a:gd name="T8" fmla="*/ 594 w 873"/>
                <a:gd name="T9" fmla="*/ 6 h 407"/>
                <a:gd name="T10" fmla="*/ 546 w 873"/>
                <a:gd name="T11" fmla="*/ 17 h 407"/>
                <a:gd name="T12" fmla="*/ 529 w 873"/>
                <a:gd name="T13" fmla="*/ 50 h 407"/>
                <a:gd name="T14" fmla="*/ 527 w 873"/>
                <a:gd name="T15" fmla="*/ 94 h 407"/>
                <a:gd name="T16" fmla="*/ 394 w 873"/>
                <a:gd name="T17" fmla="*/ 164 h 407"/>
                <a:gd name="T18" fmla="*/ 277 w 873"/>
                <a:gd name="T19" fmla="*/ 217 h 407"/>
                <a:gd name="T20" fmla="*/ 268 w 873"/>
                <a:gd name="T21" fmla="*/ 238 h 407"/>
                <a:gd name="T22" fmla="*/ 186 w 873"/>
                <a:gd name="T23" fmla="*/ 271 h 407"/>
                <a:gd name="T24" fmla="*/ 95 w 873"/>
                <a:gd name="T25" fmla="*/ 312 h 407"/>
                <a:gd name="T26" fmla="*/ 62 w 873"/>
                <a:gd name="T27" fmla="*/ 333 h 407"/>
                <a:gd name="T28" fmla="*/ 43 w 873"/>
                <a:gd name="T29" fmla="*/ 335 h 407"/>
                <a:gd name="T30" fmla="*/ 0 w 873"/>
                <a:gd name="T31" fmla="*/ 407 h 407"/>
                <a:gd name="T32" fmla="*/ 150 w 873"/>
                <a:gd name="T33" fmla="*/ 354 h 407"/>
                <a:gd name="T34" fmla="*/ 283 w 873"/>
                <a:gd name="T35" fmla="*/ 299 h 407"/>
                <a:gd name="T36" fmla="*/ 321 w 873"/>
                <a:gd name="T37" fmla="*/ 297 h 407"/>
                <a:gd name="T38" fmla="*/ 359 w 873"/>
                <a:gd name="T39" fmla="*/ 318 h 407"/>
                <a:gd name="T40" fmla="*/ 485 w 873"/>
                <a:gd name="T41" fmla="*/ 379 h 407"/>
                <a:gd name="T42" fmla="*/ 533 w 873"/>
                <a:gd name="T43" fmla="*/ 406 h 407"/>
                <a:gd name="T44" fmla="*/ 561 w 873"/>
                <a:gd name="T45" fmla="*/ 381 h 407"/>
                <a:gd name="T46" fmla="*/ 472 w 873"/>
                <a:gd name="T47" fmla="*/ 335 h 407"/>
                <a:gd name="T48" fmla="*/ 366 w 873"/>
                <a:gd name="T49" fmla="*/ 274 h 407"/>
                <a:gd name="T50" fmla="*/ 363 w 873"/>
                <a:gd name="T51" fmla="*/ 253 h 407"/>
                <a:gd name="T52" fmla="*/ 400 w 873"/>
                <a:gd name="T53" fmla="*/ 244 h 407"/>
                <a:gd name="T54" fmla="*/ 443 w 873"/>
                <a:gd name="T55" fmla="*/ 223 h 407"/>
                <a:gd name="T56" fmla="*/ 512 w 873"/>
                <a:gd name="T57" fmla="*/ 181 h 407"/>
                <a:gd name="T58" fmla="*/ 561 w 873"/>
                <a:gd name="T59" fmla="*/ 136 h 407"/>
                <a:gd name="T60" fmla="*/ 601 w 873"/>
                <a:gd name="T61" fmla="*/ 147 h 407"/>
                <a:gd name="T62" fmla="*/ 641 w 873"/>
                <a:gd name="T63" fmla="*/ 149 h 407"/>
                <a:gd name="T64" fmla="*/ 677 w 873"/>
                <a:gd name="T65" fmla="*/ 126 h 407"/>
                <a:gd name="T66" fmla="*/ 715 w 873"/>
                <a:gd name="T67" fmla="*/ 128 h 407"/>
                <a:gd name="T68" fmla="*/ 738 w 873"/>
                <a:gd name="T69" fmla="*/ 124 h 407"/>
                <a:gd name="T70" fmla="*/ 778 w 873"/>
                <a:gd name="T71" fmla="*/ 113 h 407"/>
                <a:gd name="T72" fmla="*/ 797 w 873"/>
                <a:gd name="T73" fmla="*/ 125 h 407"/>
                <a:gd name="T74" fmla="*/ 833 w 873"/>
                <a:gd name="T75" fmla="*/ 132 h 407"/>
                <a:gd name="T76" fmla="*/ 873 w 873"/>
                <a:gd name="T77" fmla="*/ 105 h 4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73"/>
                <a:gd name="T118" fmla="*/ 0 h 407"/>
                <a:gd name="T119" fmla="*/ 873 w 873"/>
                <a:gd name="T120" fmla="*/ 407 h 4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73" h="407">
                  <a:moveTo>
                    <a:pt x="873" y="105"/>
                  </a:moveTo>
                  <a:lnTo>
                    <a:pt x="873" y="80"/>
                  </a:lnTo>
                  <a:lnTo>
                    <a:pt x="866" y="59"/>
                  </a:lnTo>
                  <a:lnTo>
                    <a:pt x="848" y="33"/>
                  </a:lnTo>
                  <a:lnTo>
                    <a:pt x="836" y="20"/>
                  </a:lnTo>
                  <a:lnTo>
                    <a:pt x="818" y="9"/>
                  </a:lnTo>
                  <a:lnTo>
                    <a:pt x="799" y="1"/>
                  </a:lnTo>
                  <a:lnTo>
                    <a:pt x="727" y="0"/>
                  </a:lnTo>
                  <a:lnTo>
                    <a:pt x="626" y="5"/>
                  </a:lnTo>
                  <a:lnTo>
                    <a:pt x="594" y="6"/>
                  </a:lnTo>
                  <a:lnTo>
                    <a:pt x="561" y="11"/>
                  </a:lnTo>
                  <a:lnTo>
                    <a:pt x="546" y="17"/>
                  </a:lnTo>
                  <a:lnTo>
                    <a:pt x="537" y="29"/>
                  </a:lnTo>
                  <a:lnTo>
                    <a:pt x="529" y="50"/>
                  </a:lnTo>
                  <a:lnTo>
                    <a:pt x="533" y="69"/>
                  </a:lnTo>
                  <a:lnTo>
                    <a:pt x="527" y="94"/>
                  </a:lnTo>
                  <a:lnTo>
                    <a:pt x="504" y="109"/>
                  </a:lnTo>
                  <a:lnTo>
                    <a:pt x="394" y="164"/>
                  </a:lnTo>
                  <a:lnTo>
                    <a:pt x="307" y="200"/>
                  </a:lnTo>
                  <a:lnTo>
                    <a:pt x="277" y="217"/>
                  </a:lnTo>
                  <a:lnTo>
                    <a:pt x="268" y="231"/>
                  </a:lnTo>
                  <a:lnTo>
                    <a:pt x="268" y="238"/>
                  </a:lnTo>
                  <a:lnTo>
                    <a:pt x="256" y="246"/>
                  </a:lnTo>
                  <a:lnTo>
                    <a:pt x="186" y="271"/>
                  </a:lnTo>
                  <a:lnTo>
                    <a:pt x="115" y="301"/>
                  </a:lnTo>
                  <a:lnTo>
                    <a:pt x="95" y="312"/>
                  </a:lnTo>
                  <a:lnTo>
                    <a:pt x="77" y="330"/>
                  </a:lnTo>
                  <a:lnTo>
                    <a:pt x="62" y="333"/>
                  </a:lnTo>
                  <a:lnTo>
                    <a:pt x="53" y="333"/>
                  </a:lnTo>
                  <a:lnTo>
                    <a:pt x="43" y="335"/>
                  </a:lnTo>
                  <a:lnTo>
                    <a:pt x="17" y="347"/>
                  </a:lnTo>
                  <a:lnTo>
                    <a:pt x="0" y="407"/>
                  </a:lnTo>
                  <a:lnTo>
                    <a:pt x="72" y="379"/>
                  </a:lnTo>
                  <a:lnTo>
                    <a:pt x="150" y="354"/>
                  </a:lnTo>
                  <a:lnTo>
                    <a:pt x="231" y="324"/>
                  </a:lnTo>
                  <a:lnTo>
                    <a:pt x="283" y="299"/>
                  </a:lnTo>
                  <a:lnTo>
                    <a:pt x="304" y="297"/>
                  </a:lnTo>
                  <a:lnTo>
                    <a:pt x="321" y="297"/>
                  </a:lnTo>
                  <a:lnTo>
                    <a:pt x="336" y="305"/>
                  </a:lnTo>
                  <a:lnTo>
                    <a:pt x="359" y="318"/>
                  </a:lnTo>
                  <a:lnTo>
                    <a:pt x="421" y="347"/>
                  </a:lnTo>
                  <a:lnTo>
                    <a:pt x="485" y="379"/>
                  </a:lnTo>
                  <a:lnTo>
                    <a:pt x="514" y="400"/>
                  </a:lnTo>
                  <a:lnTo>
                    <a:pt x="533" y="406"/>
                  </a:lnTo>
                  <a:lnTo>
                    <a:pt x="550" y="406"/>
                  </a:lnTo>
                  <a:lnTo>
                    <a:pt x="561" y="381"/>
                  </a:lnTo>
                  <a:lnTo>
                    <a:pt x="527" y="360"/>
                  </a:lnTo>
                  <a:lnTo>
                    <a:pt x="472" y="335"/>
                  </a:lnTo>
                  <a:lnTo>
                    <a:pt x="424" y="307"/>
                  </a:lnTo>
                  <a:lnTo>
                    <a:pt x="366" y="274"/>
                  </a:lnTo>
                  <a:lnTo>
                    <a:pt x="359" y="259"/>
                  </a:lnTo>
                  <a:lnTo>
                    <a:pt x="363" y="253"/>
                  </a:lnTo>
                  <a:lnTo>
                    <a:pt x="375" y="246"/>
                  </a:lnTo>
                  <a:lnTo>
                    <a:pt x="400" y="244"/>
                  </a:lnTo>
                  <a:lnTo>
                    <a:pt x="417" y="240"/>
                  </a:lnTo>
                  <a:lnTo>
                    <a:pt x="443" y="223"/>
                  </a:lnTo>
                  <a:lnTo>
                    <a:pt x="470" y="204"/>
                  </a:lnTo>
                  <a:lnTo>
                    <a:pt x="512" y="181"/>
                  </a:lnTo>
                  <a:lnTo>
                    <a:pt x="544" y="145"/>
                  </a:lnTo>
                  <a:lnTo>
                    <a:pt x="561" y="136"/>
                  </a:lnTo>
                  <a:lnTo>
                    <a:pt x="577" y="136"/>
                  </a:lnTo>
                  <a:lnTo>
                    <a:pt x="601" y="147"/>
                  </a:lnTo>
                  <a:lnTo>
                    <a:pt x="620" y="151"/>
                  </a:lnTo>
                  <a:lnTo>
                    <a:pt x="641" y="149"/>
                  </a:lnTo>
                  <a:lnTo>
                    <a:pt x="655" y="137"/>
                  </a:lnTo>
                  <a:lnTo>
                    <a:pt x="677" y="126"/>
                  </a:lnTo>
                  <a:lnTo>
                    <a:pt x="698" y="126"/>
                  </a:lnTo>
                  <a:lnTo>
                    <a:pt x="715" y="128"/>
                  </a:lnTo>
                  <a:lnTo>
                    <a:pt x="727" y="128"/>
                  </a:lnTo>
                  <a:lnTo>
                    <a:pt x="738" y="124"/>
                  </a:lnTo>
                  <a:lnTo>
                    <a:pt x="753" y="113"/>
                  </a:lnTo>
                  <a:lnTo>
                    <a:pt x="778" y="113"/>
                  </a:lnTo>
                  <a:lnTo>
                    <a:pt x="788" y="118"/>
                  </a:lnTo>
                  <a:lnTo>
                    <a:pt x="797" y="125"/>
                  </a:lnTo>
                  <a:lnTo>
                    <a:pt x="810" y="130"/>
                  </a:lnTo>
                  <a:lnTo>
                    <a:pt x="833" y="132"/>
                  </a:lnTo>
                  <a:lnTo>
                    <a:pt x="866" y="128"/>
                  </a:lnTo>
                  <a:lnTo>
                    <a:pt x="873" y="105"/>
                  </a:lnTo>
                  <a:close/>
                </a:path>
              </a:pathLst>
            </a:cu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343" y="2153"/>
              <a:ext cx="1038" cy="501"/>
            </a:xfrm>
            <a:custGeom>
              <a:avLst/>
              <a:gdLst>
                <a:gd name="T0" fmla="*/ 0 w 1038"/>
                <a:gd name="T1" fmla="*/ 268 h 501"/>
                <a:gd name="T2" fmla="*/ 51 w 1038"/>
                <a:gd name="T3" fmla="*/ 306 h 501"/>
                <a:gd name="T4" fmla="*/ 87 w 1038"/>
                <a:gd name="T5" fmla="*/ 324 h 501"/>
                <a:gd name="T6" fmla="*/ 116 w 1038"/>
                <a:gd name="T7" fmla="*/ 337 h 501"/>
                <a:gd name="T8" fmla="*/ 146 w 1038"/>
                <a:gd name="T9" fmla="*/ 346 h 501"/>
                <a:gd name="T10" fmla="*/ 182 w 1038"/>
                <a:gd name="T11" fmla="*/ 354 h 501"/>
                <a:gd name="T12" fmla="*/ 237 w 1038"/>
                <a:gd name="T13" fmla="*/ 362 h 501"/>
                <a:gd name="T14" fmla="*/ 275 w 1038"/>
                <a:gd name="T15" fmla="*/ 365 h 501"/>
                <a:gd name="T16" fmla="*/ 296 w 1038"/>
                <a:gd name="T17" fmla="*/ 371 h 501"/>
                <a:gd name="T18" fmla="*/ 311 w 1038"/>
                <a:gd name="T19" fmla="*/ 379 h 501"/>
                <a:gd name="T20" fmla="*/ 320 w 1038"/>
                <a:gd name="T21" fmla="*/ 396 h 501"/>
                <a:gd name="T22" fmla="*/ 330 w 1038"/>
                <a:gd name="T23" fmla="*/ 434 h 501"/>
                <a:gd name="T24" fmla="*/ 337 w 1038"/>
                <a:gd name="T25" fmla="*/ 453 h 501"/>
                <a:gd name="T26" fmla="*/ 398 w 1038"/>
                <a:gd name="T27" fmla="*/ 479 h 501"/>
                <a:gd name="T28" fmla="*/ 484 w 1038"/>
                <a:gd name="T29" fmla="*/ 501 h 501"/>
                <a:gd name="T30" fmla="*/ 547 w 1038"/>
                <a:gd name="T31" fmla="*/ 451 h 501"/>
                <a:gd name="T32" fmla="*/ 556 w 1038"/>
                <a:gd name="T33" fmla="*/ 421 h 501"/>
                <a:gd name="T34" fmla="*/ 554 w 1038"/>
                <a:gd name="T35" fmla="*/ 360 h 501"/>
                <a:gd name="T36" fmla="*/ 558 w 1038"/>
                <a:gd name="T37" fmla="*/ 322 h 501"/>
                <a:gd name="T38" fmla="*/ 575 w 1038"/>
                <a:gd name="T39" fmla="*/ 285 h 501"/>
                <a:gd name="T40" fmla="*/ 604 w 1038"/>
                <a:gd name="T41" fmla="*/ 240 h 501"/>
                <a:gd name="T42" fmla="*/ 632 w 1038"/>
                <a:gd name="T43" fmla="*/ 164 h 501"/>
                <a:gd name="T44" fmla="*/ 644 w 1038"/>
                <a:gd name="T45" fmla="*/ 126 h 501"/>
                <a:gd name="T46" fmla="*/ 653 w 1038"/>
                <a:gd name="T47" fmla="*/ 109 h 501"/>
                <a:gd name="T48" fmla="*/ 663 w 1038"/>
                <a:gd name="T49" fmla="*/ 105 h 501"/>
                <a:gd name="T50" fmla="*/ 674 w 1038"/>
                <a:gd name="T51" fmla="*/ 105 h 501"/>
                <a:gd name="T52" fmla="*/ 697 w 1038"/>
                <a:gd name="T53" fmla="*/ 109 h 501"/>
                <a:gd name="T54" fmla="*/ 731 w 1038"/>
                <a:gd name="T55" fmla="*/ 124 h 501"/>
                <a:gd name="T56" fmla="*/ 769 w 1038"/>
                <a:gd name="T57" fmla="*/ 150 h 501"/>
                <a:gd name="T58" fmla="*/ 820 w 1038"/>
                <a:gd name="T59" fmla="*/ 187 h 501"/>
                <a:gd name="T60" fmla="*/ 872 w 1038"/>
                <a:gd name="T61" fmla="*/ 238 h 501"/>
                <a:gd name="T62" fmla="*/ 894 w 1038"/>
                <a:gd name="T63" fmla="*/ 249 h 501"/>
                <a:gd name="T64" fmla="*/ 907 w 1038"/>
                <a:gd name="T65" fmla="*/ 265 h 501"/>
                <a:gd name="T66" fmla="*/ 920 w 1038"/>
                <a:gd name="T67" fmla="*/ 272 h 501"/>
                <a:gd name="T68" fmla="*/ 939 w 1038"/>
                <a:gd name="T69" fmla="*/ 284 h 501"/>
                <a:gd name="T70" fmla="*/ 994 w 1038"/>
                <a:gd name="T71" fmla="*/ 333 h 501"/>
                <a:gd name="T72" fmla="*/ 1017 w 1038"/>
                <a:gd name="T73" fmla="*/ 352 h 501"/>
                <a:gd name="T74" fmla="*/ 1036 w 1038"/>
                <a:gd name="T75" fmla="*/ 362 h 501"/>
                <a:gd name="T76" fmla="*/ 1038 w 1038"/>
                <a:gd name="T77" fmla="*/ 339 h 501"/>
                <a:gd name="T78" fmla="*/ 683 w 1038"/>
                <a:gd name="T79" fmla="*/ 0 h 501"/>
                <a:gd name="T80" fmla="*/ 560 w 1038"/>
                <a:gd name="T81" fmla="*/ 44 h 501"/>
                <a:gd name="T82" fmla="*/ 349 w 1038"/>
                <a:gd name="T83" fmla="*/ 2 h 501"/>
                <a:gd name="T84" fmla="*/ 339 w 1038"/>
                <a:gd name="T85" fmla="*/ 42 h 501"/>
                <a:gd name="T86" fmla="*/ 334 w 1038"/>
                <a:gd name="T87" fmla="*/ 74 h 501"/>
                <a:gd name="T88" fmla="*/ 336 w 1038"/>
                <a:gd name="T89" fmla="*/ 109 h 501"/>
                <a:gd name="T90" fmla="*/ 332 w 1038"/>
                <a:gd name="T91" fmla="*/ 152 h 501"/>
                <a:gd name="T92" fmla="*/ 322 w 1038"/>
                <a:gd name="T93" fmla="*/ 198 h 501"/>
                <a:gd name="T94" fmla="*/ 318 w 1038"/>
                <a:gd name="T95" fmla="*/ 255 h 501"/>
                <a:gd name="T96" fmla="*/ 318 w 1038"/>
                <a:gd name="T97" fmla="*/ 285 h 501"/>
                <a:gd name="T98" fmla="*/ 317 w 1038"/>
                <a:gd name="T99" fmla="*/ 303 h 501"/>
                <a:gd name="T100" fmla="*/ 309 w 1038"/>
                <a:gd name="T101" fmla="*/ 310 h 501"/>
                <a:gd name="T102" fmla="*/ 299 w 1038"/>
                <a:gd name="T103" fmla="*/ 314 h 501"/>
                <a:gd name="T104" fmla="*/ 277 w 1038"/>
                <a:gd name="T105" fmla="*/ 314 h 501"/>
                <a:gd name="T106" fmla="*/ 235 w 1038"/>
                <a:gd name="T107" fmla="*/ 320 h 501"/>
                <a:gd name="T108" fmla="*/ 165 w 1038"/>
                <a:gd name="T109" fmla="*/ 312 h 501"/>
                <a:gd name="T110" fmla="*/ 101 w 1038"/>
                <a:gd name="T111" fmla="*/ 303 h 501"/>
                <a:gd name="T112" fmla="*/ 36 w 1038"/>
                <a:gd name="T113" fmla="*/ 285 h 501"/>
                <a:gd name="T114" fmla="*/ 0 w 1038"/>
                <a:gd name="T115" fmla="*/ 268 h 5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8"/>
                <a:gd name="T175" fmla="*/ 0 h 501"/>
                <a:gd name="T176" fmla="*/ 1038 w 1038"/>
                <a:gd name="T177" fmla="*/ 501 h 5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8" h="501">
                  <a:moveTo>
                    <a:pt x="0" y="268"/>
                  </a:moveTo>
                  <a:lnTo>
                    <a:pt x="51" y="306"/>
                  </a:lnTo>
                  <a:lnTo>
                    <a:pt x="87" y="324"/>
                  </a:lnTo>
                  <a:lnTo>
                    <a:pt x="116" y="337"/>
                  </a:lnTo>
                  <a:lnTo>
                    <a:pt x="146" y="346"/>
                  </a:lnTo>
                  <a:lnTo>
                    <a:pt x="182" y="354"/>
                  </a:lnTo>
                  <a:lnTo>
                    <a:pt x="237" y="362"/>
                  </a:lnTo>
                  <a:lnTo>
                    <a:pt x="275" y="365"/>
                  </a:lnTo>
                  <a:lnTo>
                    <a:pt x="296" y="371"/>
                  </a:lnTo>
                  <a:lnTo>
                    <a:pt x="311" y="379"/>
                  </a:lnTo>
                  <a:lnTo>
                    <a:pt x="320" y="396"/>
                  </a:lnTo>
                  <a:lnTo>
                    <a:pt x="330" y="434"/>
                  </a:lnTo>
                  <a:lnTo>
                    <a:pt x="337" y="453"/>
                  </a:lnTo>
                  <a:lnTo>
                    <a:pt x="398" y="479"/>
                  </a:lnTo>
                  <a:lnTo>
                    <a:pt x="484" y="501"/>
                  </a:lnTo>
                  <a:lnTo>
                    <a:pt x="547" y="451"/>
                  </a:lnTo>
                  <a:lnTo>
                    <a:pt x="556" y="421"/>
                  </a:lnTo>
                  <a:lnTo>
                    <a:pt x="554" y="360"/>
                  </a:lnTo>
                  <a:lnTo>
                    <a:pt x="558" y="322"/>
                  </a:lnTo>
                  <a:lnTo>
                    <a:pt x="575" y="285"/>
                  </a:lnTo>
                  <a:lnTo>
                    <a:pt x="604" y="240"/>
                  </a:lnTo>
                  <a:lnTo>
                    <a:pt x="632" y="164"/>
                  </a:lnTo>
                  <a:lnTo>
                    <a:pt x="644" y="126"/>
                  </a:lnTo>
                  <a:lnTo>
                    <a:pt x="653" y="109"/>
                  </a:lnTo>
                  <a:lnTo>
                    <a:pt x="663" y="105"/>
                  </a:lnTo>
                  <a:lnTo>
                    <a:pt x="674" y="105"/>
                  </a:lnTo>
                  <a:lnTo>
                    <a:pt x="697" y="109"/>
                  </a:lnTo>
                  <a:lnTo>
                    <a:pt x="731" y="124"/>
                  </a:lnTo>
                  <a:lnTo>
                    <a:pt x="769" y="150"/>
                  </a:lnTo>
                  <a:lnTo>
                    <a:pt x="820" y="187"/>
                  </a:lnTo>
                  <a:lnTo>
                    <a:pt x="872" y="238"/>
                  </a:lnTo>
                  <a:lnTo>
                    <a:pt x="894" y="249"/>
                  </a:lnTo>
                  <a:lnTo>
                    <a:pt x="907" y="265"/>
                  </a:lnTo>
                  <a:lnTo>
                    <a:pt x="920" y="272"/>
                  </a:lnTo>
                  <a:lnTo>
                    <a:pt x="939" y="284"/>
                  </a:lnTo>
                  <a:lnTo>
                    <a:pt x="994" y="333"/>
                  </a:lnTo>
                  <a:lnTo>
                    <a:pt x="1017" y="352"/>
                  </a:lnTo>
                  <a:lnTo>
                    <a:pt x="1036" y="362"/>
                  </a:lnTo>
                  <a:lnTo>
                    <a:pt x="1038" y="339"/>
                  </a:lnTo>
                  <a:lnTo>
                    <a:pt x="683" y="0"/>
                  </a:lnTo>
                  <a:lnTo>
                    <a:pt x="560" y="44"/>
                  </a:lnTo>
                  <a:lnTo>
                    <a:pt x="349" y="2"/>
                  </a:lnTo>
                  <a:lnTo>
                    <a:pt x="339" y="42"/>
                  </a:lnTo>
                  <a:lnTo>
                    <a:pt x="334" y="74"/>
                  </a:lnTo>
                  <a:lnTo>
                    <a:pt x="336" y="109"/>
                  </a:lnTo>
                  <a:lnTo>
                    <a:pt x="332" y="152"/>
                  </a:lnTo>
                  <a:lnTo>
                    <a:pt x="322" y="198"/>
                  </a:lnTo>
                  <a:lnTo>
                    <a:pt x="318" y="255"/>
                  </a:lnTo>
                  <a:lnTo>
                    <a:pt x="318" y="285"/>
                  </a:lnTo>
                  <a:lnTo>
                    <a:pt x="317" y="303"/>
                  </a:lnTo>
                  <a:lnTo>
                    <a:pt x="309" y="310"/>
                  </a:lnTo>
                  <a:lnTo>
                    <a:pt x="299" y="314"/>
                  </a:lnTo>
                  <a:lnTo>
                    <a:pt x="277" y="314"/>
                  </a:lnTo>
                  <a:lnTo>
                    <a:pt x="235" y="320"/>
                  </a:lnTo>
                  <a:lnTo>
                    <a:pt x="165" y="312"/>
                  </a:lnTo>
                  <a:lnTo>
                    <a:pt x="101" y="303"/>
                  </a:lnTo>
                  <a:lnTo>
                    <a:pt x="36" y="285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264" y="1686"/>
              <a:ext cx="686" cy="765"/>
            </a:xfrm>
            <a:custGeom>
              <a:avLst/>
              <a:gdLst>
                <a:gd name="T0" fmla="*/ 686 w 686"/>
                <a:gd name="T1" fmla="*/ 643 h 765"/>
                <a:gd name="T2" fmla="*/ 445 w 686"/>
                <a:gd name="T3" fmla="*/ 723 h 765"/>
                <a:gd name="T4" fmla="*/ 323 w 686"/>
                <a:gd name="T5" fmla="*/ 765 h 765"/>
                <a:gd name="T6" fmla="*/ 289 w 686"/>
                <a:gd name="T7" fmla="*/ 765 h 765"/>
                <a:gd name="T8" fmla="*/ 258 w 686"/>
                <a:gd name="T9" fmla="*/ 758 h 765"/>
                <a:gd name="T10" fmla="*/ 232 w 686"/>
                <a:gd name="T11" fmla="*/ 723 h 765"/>
                <a:gd name="T12" fmla="*/ 0 w 686"/>
                <a:gd name="T13" fmla="*/ 138 h 765"/>
                <a:gd name="T14" fmla="*/ 7 w 686"/>
                <a:gd name="T15" fmla="*/ 111 h 765"/>
                <a:gd name="T16" fmla="*/ 19 w 686"/>
                <a:gd name="T17" fmla="*/ 92 h 765"/>
                <a:gd name="T18" fmla="*/ 262 w 686"/>
                <a:gd name="T19" fmla="*/ 0 h 765"/>
                <a:gd name="T20" fmla="*/ 480 w 686"/>
                <a:gd name="T21" fmla="*/ 225 h 765"/>
                <a:gd name="T22" fmla="*/ 522 w 686"/>
                <a:gd name="T23" fmla="*/ 271 h 765"/>
                <a:gd name="T24" fmla="*/ 560 w 686"/>
                <a:gd name="T25" fmla="*/ 339 h 765"/>
                <a:gd name="T26" fmla="*/ 609 w 686"/>
                <a:gd name="T27" fmla="*/ 442 h 765"/>
                <a:gd name="T28" fmla="*/ 656 w 686"/>
                <a:gd name="T29" fmla="*/ 541 h 765"/>
                <a:gd name="T30" fmla="*/ 686 w 686"/>
                <a:gd name="T31" fmla="*/ 643 h 7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6"/>
                <a:gd name="T49" fmla="*/ 0 h 765"/>
                <a:gd name="T50" fmla="*/ 686 w 686"/>
                <a:gd name="T51" fmla="*/ 765 h 7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6" h="765">
                  <a:moveTo>
                    <a:pt x="686" y="643"/>
                  </a:moveTo>
                  <a:lnTo>
                    <a:pt x="445" y="723"/>
                  </a:lnTo>
                  <a:lnTo>
                    <a:pt x="323" y="765"/>
                  </a:lnTo>
                  <a:lnTo>
                    <a:pt x="289" y="765"/>
                  </a:lnTo>
                  <a:lnTo>
                    <a:pt x="258" y="758"/>
                  </a:lnTo>
                  <a:lnTo>
                    <a:pt x="232" y="723"/>
                  </a:lnTo>
                  <a:lnTo>
                    <a:pt x="0" y="138"/>
                  </a:lnTo>
                  <a:lnTo>
                    <a:pt x="7" y="111"/>
                  </a:lnTo>
                  <a:lnTo>
                    <a:pt x="19" y="92"/>
                  </a:lnTo>
                  <a:lnTo>
                    <a:pt x="262" y="0"/>
                  </a:lnTo>
                  <a:lnTo>
                    <a:pt x="480" y="225"/>
                  </a:lnTo>
                  <a:lnTo>
                    <a:pt x="522" y="271"/>
                  </a:lnTo>
                  <a:lnTo>
                    <a:pt x="560" y="339"/>
                  </a:lnTo>
                  <a:lnTo>
                    <a:pt x="609" y="442"/>
                  </a:lnTo>
                  <a:lnTo>
                    <a:pt x="656" y="541"/>
                  </a:lnTo>
                  <a:lnTo>
                    <a:pt x="686" y="643"/>
                  </a:lnTo>
                  <a:close/>
                </a:path>
              </a:pathLst>
            </a:custGeom>
            <a:solidFill>
              <a:srgbClr val="3F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265" y="1659"/>
              <a:ext cx="601" cy="638"/>
            </a:xfrm>
            <a:custGeom>
              <a:avLst/>
              <a:gdLst>
                <a:gd name="T0" fmla="*/ 181 w 601"/>
                <a:gd name="T1" fmla="*/ 0 h 638"/>
                <a:gd name="T2" fmla="*/ 162 w 601"/>
                <a:gd name="T3" fmla="*/ 5 h 638"/>
                <a:gd name="T4" fmla="*/ 148 w 601"/>
                <a:gd name="T5" fmla="*/ 12 h 638"/>
                <a:gd name="T6" fmla="*/ 33 w 601"/>
                <a:gd name="T7" fmla="*/ 92 h 638"/>
                <a:gd name="T8" fmla="*/ 17 w 601"/>
                <a:gd name="T9" fmla="*/ 104 h 638"/>
                <a:gd name="T10" fmla="*/ 3 w 601"/>
                <a:gd name="T11" fmla="*/ 119 h 638"/>
                <a:gd name="T12" fmla="*/ 0 w 601"/>
                <a:gd name="T13" fmla="*/ 128 h 638"/>
                <a:gd name="T14" fmla="*/ 6 w 601"/>
                <a:gd name="T15" fmla="*/ 139 h 638"/>
                <a:gd name="T16" fmla="*/ 15 w 601"/>
                <a:gd name="T17" fmla="*/ 125 h 638"/>
                <a:gd name="T18" fmla="*/ 25 w 601"/>
                <a:gd name="T19" fmla="*/ 119 h 638"/>
                <a:gd name="T20" fmla="*/ 39 w 601"/>
                <a:gd name="T21" fmla="*/ 121 h 638"/>
                <a:gd name="T22" fmla="*/ 48 w 601"/>
                <a:gd name="T23" fmla="*/ 130 h 638"/>
                <a:gd name="T24" fmla="*/ 94 w 601"/>
                <a:gd name="T25" fmla="*/ 157 h 638"/>
                <a:gd name="T26" fmla="*/ 162 w 601"/>
                <a:gd name="T27" fmla="*/ 233 h 638"/>
                <a:gd name="T28" fmla="*/ 197 w 601"/>
                <a:gd name="T29" fmla="*/ 279 h 638"/>
                <a:gd name="T30" fmla="*/ 238 w 601"/>
                <a:gd name="T31" fmla="*/ 374 h 638"/>
                <a:gd name="T32" fmla="*/ 280 w 601"/>
                <a:gd name="T33" fmla="*/ 488 h 638"/>
                <a:gd name="T34" fmla="*/ 307 w 601"/>
                <a:gd name="T35" fmla="*/ 602 h 638"/>
                <a:gd name="T36" fmla="*/ 311 w 601"/>
                <a:gd name="T37" fmla="*/ 621 h 638"/>
                <a:gd name="T38" fmla="*/ 322 w 601"/>
                <a:gd name="T39" fmla="*/ 632 h 638"/>
                <a:gd name="T40" fmla="*/ 337 w 601"/>
                <a:gd name="T41" fmla="*/ 638 h 638"/>
                <a:gd name="T42" fmla="*/ 352 w 601"/>
                <a:gd name="T43" fmla="*/ 636 h 638"/>
                <a:gd name="T44" fmla="*/ 402 w 601"/>
                <a:gd name="T45" fmla="*/ 623 h 638"/>
                <a:gd name="T46" fmla="*/ 444 w 601"/>
                <a:gd name="T47" fmla="*/ 602 h 638"/>
                <a:gd name="T48" fmla="*/ 563 w 601"/>
                <a:gd name="T49" fmla="*/ 537 h 638"/>
                <a:gd name="T50" fmla="*/ 601 w 601"/>
                <a:gd name="T51" fmla="*/ 518 h 638"/>
                <a:gd name="T52" fmla="*/ 570 w 601"/>
                <a:gd name="T53" fmla="*/ 473 h 638"/>
                <a:gd name="T54" fmla="*/ 528 w 601"/>
                <a:gd name="T55" fmla="*/ 374 h 638"/>
                <a:gd name="T56" fmla="*/ 483 w 601"/>
                <a:gd name="T57" fmla="*/ 283 h 638"/>
                <a:gd name="T58" fmla="*/ 464 w 601"/>
                <a:gd name="T59" fmla="*/ 222 h 638"/>
                <a:gd name="T60" fmla="*/ 417 w 601"/>
                <a:gd name="T61" fmla="*/ 161 h 638"/>
                <a:gd name="T62" fmla="*/ 360 w 601"/>
                <a:gd name="T63" fmla="*/ 96 h 638"/>
                <a:gd name="T64" fmla="*/ 303 w 601"/>
                <a:gd name="T65" fmla="*/ 50 h 638"/>
                <a:gd name="T66" fmla="*/ 246 w 601"/>
                <a:gd name="T67" fmla="*/ 8 h 638"/>
                <a:gd name="T68" fmla="*/ 181 w 601"/>
                <a:gd name="T69" fmla="*/ 0 h 6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1"/>
                <a:gd name="T106" fmla="*/ 0 h 638"/>
                <a:gd name="T107" fmla="*/ 601 w 601"/>
                <a:gd name="T108" fmla="*/ 638 h 6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1" h="638">
                  <a:moveTo>
                    <a:pt x="181" y="0"/>
                  </a:moveTo>
                  <a:lnTo>
                    <a:pt x="162" y="5"/>
                  </a:lnTo>
                  <a:lnTo>
                    <a:pt x="148" y="12"/>
                  </a:lnTo>
                  <a:lnTo>
                    <a:pt x="33" y="92"/>
                  </a:lnTo>
                  <a:lnTo>
                    <a:pt x="17" y="104"/>
                  </a:lnTo>
                  <a:lnTo>
                    <a:pt x="3" y="119"/>
                  </a:lnTo>
                  <a:lnTo>
                    <a:pt x="0" y="128"/>
                  </a:lnTo>
                  <a:lnTo>
                    <a:pt x="6" y="139"/>
                  </a:lnTo>
                  <a:lnTo>
                    <a:pt x="15" y="125"/>
                  </a:lnTo>
                  <a:lnTo>
                    <a:pt x="25" y="119"/>
                  </a:lnTo>
                  <a:lnTo>
                    <a:pt x="39" y="121"/>
                  </a:lnTo>
                  <a:lnTo>
                    <a:pt x="48" y="130"/>
                  </a:lnTo>
                  <a:lnTo>
                    <a:pt x="94" y="157"/>
                  </a:lnTo>
                  <a:lnTo>
                    <a:pt x="162" y="233"/>
                  </a:lnTo>
                  <a:lnTo>
                    <a:pt x="197" y="279"/>
                  </a:lnTo>
                  <a:lnTo>
                    <a:pt x="238" y="374"/>
                  </a:lnTo>
                  <a:lnTo>
                    <a:pt x="280" y="488"/>
                  </a:lnTo>
                  <a:lnTo>
                    <a:pt x="307" y="602"/>
                  </a:lnTo>
                  <a:lnTo>
                    <a:pt x="311" y="621"/>
                  </a:lnTo>
                  <a:lnTo>
                    <a:pt x="322" y="632"/>
                  </a:lnTo>
                  <a:lnTo>
                    <a:pt x="337" y="638"/>
                  </a:lnTo>
                  <a:lnTo>
                    <a:pt x="352" y="636"/>
                  </a:lnTo>
                  <a:lnTo>
                    <a:pt x="402" y="623"/>
                  </a:lnTo>
                  <a:lnTo>
                    <a:pt x="444" y="602"/>
                  </a:lnTo>
                  <a:lnTo>
                    <a:pt x="563" y="537"/>
                  </a:lnTo>
                  <a:lnTo>
                    <a:pt x="601" y="518"/>
                  </a:lnTo>
                  <a:lnTo>
                    <a:pt x="570" y="473"/>
                  </a:lnTo>
                  <a:lnTo>
                    <a:pt x="528" y="374"/>
                  </a:lnTo>
                  <a:lnTo>
                    <a:pt x="483" y="283"/>
                  </a:lnTo>
                  <a:lnTo>
                    <a:pt x="464" y="222"/>
                  </a:lnTo>
                  <a:lnTo>
                    <a:pt x="417" y="161"/>
                  </a:lnTo>
                  <a:lnTo>
                    <a:pt x="360" y="96"/>
                  </a:lnTo>
                  <a:lnTo>
                    <a:pt x="303" y="50"/>
                  </a:lnTo>
                  <a:lnTo>
                    <a:pt x="246" y="8"/>
                  </a:lnTo>
                  <a:lnTo>
                    <a:pt x="181" y="0"/>
                  </a:lnTo>
                  <a:close/>
                </a:path>
              </a:pathLst>
            </a:custGeom>
            <a:gradFill rotWithShape="0">
              <a:gsLst>
                <a:gs pos="0">
                  <a:srgbClr val="DFDFFF"/>
                </a:gs>
                <a:gs pos="50000">
                  <a:srgbClr val="FFFFFF"/>
                </a:gs>
                <a:gs pos="100000">
                  <a:srgbClr val="DFD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548" y="2273"/>
              <a:ext cx="411" cy="139"/>
            </a:xfrm>
            <a:custGeom>
              <a:avLst/>
              <a:gdLst>
                <a:gd name="T0" fmla="*/ 397 w 411"/>
                <a:gd name="T1" fmla="*/ 0 h 139"/>
                <a:gd name="T2" fmla="*/ 339 w 411"/>
                <a:gd name="T3" fmla="*/ 18 h 139"/>
                <a:gd name="T4" fmla="*/ 282 w 411"/>
                <a:gd name="T5" fmla="*/ 25 h 139"/>
                <a:gd name="T6" fmla="*/ 240 w 411"/>
                <a:gd name="T7" fmla="*/ 10 h 139"/>
                <a:gd name="T8" fmla="*/ 198 w 411"/>
                <a:gd name="T9" fmla="*/ 6 h 139"/>
                <a:gd name="T10" fmla="*/ 237 w 411"/>
                <a:gd name="T11" fmla="*/ 33 h 139"/>
                <a:gd name="T12" fmla="*/ 183 w 411"/>
                <a:gd name="T13" fmla="*/ 56 h 139"/>
                <a:gd name="T14" fmla="*/ 91 w 411"/>
                <a:gd name="T15" fmla="*/ 101 h 139"/>
                <a:gd name="T16" fmla="*/ 0 w 411"/>
                <a:gd name="T17" fmla="*/ 139 h 139"/>
                <a:gd name="T18" fmla="*/ 76 w 411"/>
                <a:gd name="T19" fmla="*/ 139 h 139"/>
                <a:gd name="T20" fmla="*/ 179 w 411"/>
                <a:gd name="T21" fmla="*/ 105 h 139"/>
                <a:gd name="T22" fmla="*/ 294 w 411"/>
                <a:gd name="T23" fmla="*/ 71 h 139"/>
                <a:gd name="T24" fmla="*/ 411 w 411"/>
                <a:gd name="T25" fmla="*/ 32 h 139"/>
                <a:gd name="T26" fmla="*/ 404 w 411"/>
                <a:gd name="T27" fmla="*/ 15 h 139"/>
                <a:gd name="T28" fmla="*/ 397 w 411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1"/>
                <a:gd name="T46" fmla="*/ 0 h 139"/>
                <a:gd name="T47" fmla="*/ 411 w 411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1" h="139">
                  <a:moveTo>
                    <a:pt x="397" y="0"/>
                  </a:moveTo>
                  <a:lnTo>
                    <a:pt x="339" y="18"/>
                  </a:lnTo>
                  <a:lnTo>
                    <a:pt x="282" y="25"/>
                  </a:lnTo>
                  <a:lnTo>
                    <a:pt x="240" y="10"/>
                  </a:lnTo>
                  <a:lnTo>
                    <a:pt x="198" y="6"/>
                  </a:lnTo>
                  <a:lnTo>
                    <a:pt x="237" y="33"/>
                  </a:lnTo>
                  <a:lnTo>
                    <a:pt x="183" y="56"/>
                  </a:lnTo>
                  <a:lnTo>
                    <a:pt x="91" y="101"/>
                  </a:lnTo>
                  <a:lnTo>
                    <a:pt x="0" y="139"/>
                  </a:lnTo>
                  <a:lnTo>
                    <a:pt x="76" y="139"/>
                  </a:lnTo>
                  <a:lnTo>
                    <a:pt x="179" y="105"/>
                  </a:lnTo>
                  <a:lnTo>
                    <a:pt x="294" y="71"/>
                  </a:lnTo>
                  <a:lnTo>
                    <a:pt x="411" y="32"/>
                  </a:lnTo>
                  <a:lnTo>
                    <a:pt x="404" y="15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001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059" y="2678"/>
              <a:ext cx="858" cy="393"/>
            </a:xfrm>
            <a:custGeom>
              <a:avLst/>
              <a:gdLst>
                <a:gd name="T0" fmla="*/ 27 w 858"/>
                <a:gd name="T1" fmla="*/ 59 h 393"/>
                <a:gd name="T2" fmla="*/ 42 w 858"/>
                <a:gd name="T3" fmla="*/ 129 h 393"/>
                <a:gd name="T4" fmla="*/ 59 w 858"/>
                <a:gd name="T5" fmla="*/ 180 h 393"/>
                <a:gd name="T6" fmla="*/ 84 w 858"/>
                <a:gd name="T7" fmla="*/ 215 h 393"/>
                <a:gd name="T8" fmla="*/ 120 w 858"/>
                <a:gd name="T9" fmla="*/ 232 h 393"/>
                <a:gd name="T10" fmla="*/ 146 w 858"/>
                <a:gd name="T11" fmla="*/ 236 h 393"/>
                <a:gd name="T12" fmla="*/ 184 w 858"/>
                <a:gd name="T13" fmla="*/ 217 h 393"/>
                <a:gd name="T14" fmla="*/ 205 w 858"/>
                <a:gd name="T15" fmla="*/ 188 h 393"/>
                <a:gd name="T16" fmla="*/ 205 w 858"/>
                <a:gd name="T17" fmla="*/ 180 h 393"/>
                <a:gd name="T18" fmla="*/ 223 w 858"/>
                <a:gd name="T19" fmla="*/ 217 h 393"/>
                <a:gd name="T20" fmla="*/ 249 w 858"/>
                <a:gd name="T21" fmla="*/ 264 h 393"/>
                <a:gd name="T22" fmla="*/ 276 w 858"/>
                <a:gd name="T23" fmla="*/ 300 h 393"/>
                <a:gd name="T24" fmla="*/ 306 w 858"/>
                <a:gd name="T25" fmla="*/ 323 h 393"/>
                <a:gd name="T26" fmla="*/ 346 w 858"/>
                <a:gd name="T27" fmla="*/ 336 h 393"/>
                <a:gd name="T28" fmla="*/ 377 w 858"/>
                <a:gd name="T29" fmla="*/ 333 h 393"/>
                <a:gd name="T30" fmla="*/ 407 w 858"/>
                <a:gd name="T31" fmla="*/ 317 h 393"/>
                <a:gd name="T32" fmla="*/ 434 w 858"/>
                <a:gd name="T33" fmla="*/ 335 h 393"/>
                <a:gd name="T34" fmla="*/ 468 w 858"/>
                <a:gd name="T35" fmla="*/ 363 h 393"/>
                <a:gd name="T36" fmla="*/ 505 w 858"/>
                <a:gd name="T37" fmla="*/ 382 h 393"/>
                <a:gd name="T38" fmla="*/ 537 w 858"/>
                <a:gd name="T39" fmla="*/ 393 h 393"/>
                <a:gd name="T40" fmla="*/ 575 w 858"/>
                <a:gd name="T41" fmla="*/ 392 h 393"/>
                <a:gd name="T42" fmla="*/ 615 w 858"/>
                <a:gd name="T43" fmla="*/ 373 h 393"/>
                <a:gd name="T44" fmla="*/ 642 w 858"/>
                <a:gd name="T45" fmla="*/ 355 h 393"/>
                <a:gd name="T46" fmla="*/ 659 w 858"/>
                <a:gd name="T47" fmla="*/ 374 h 393"/>
                <a:gd name="T48" fmla="*/ 676 w 858"/>
                <a:gd name="T49" fmla="*/ 390 h 393"/>
                <a:gd name="T50" fmla="*/ 724 w 858"/>
                <a:gd name="T51" fmla="*/ 390 h 393"/>
                <a:gd name="T52" fmla="*/ 792 w 858"/>
                <a:gd name="T53" fmla="*/ 388 h 393"/>
                <a:gd name="T54" fmla="*/ 838 w 858"/>
                <a:gd name="T55" fmla="*/ 376 h 393"/>
                <a:gd name="T56" fmla="*/ 849 w 858"/>
                <a:gd name="T57" fmla="*/ 359 h 393"/>
                <a:gd name="T58" fmla="*/ 858 w 858"/>
                <a:gd name="T59" fmla="*/ 333 h 393"/>
                <a:gd name="T60" fmla="*/ 858 w 858"/>
                <a:gd name="T61" fmla="*/ 316 h 393"/>
                <a:gd name="T62" fmla="*/ 845 w 858"/>
                <a:gd name="T63" fmla="*/ 285 h 393"/>
                <a:gd name="T64" fmla="*/ 820 w 858"/>
                <a:gd name="T65" fmla="*/ 257 h 393"/>
                <a:gd name="T66" fmla="*/ 792 w 858"/>
                <a:gd name="T67" fmla="*/ 238 h 393"/>
                <a:gd name="T68" fmla="*/ 752 w 858"/>
                <a:gd name="T69" fmla="*/ 220 h 393"/>
                <a:gd name="T70" fmla="*/ 733 w 858"/>
                <a:gd name="T71" fmla="*/ 207 h 393"/>
                <a:gd name="T72" fmla="*/ 684 w 858"/>
                <a:gd name="T73" fmla="*/ 196 h 393"/>
                <a:gd name="T74" fmla="*/ 583 w 858"/>
                <a:gd name="T75" fmla="*/ 203 h 393"/>
                <a:gd name="T76" fmla="*/ 535 w 858"/>
                <a:gd name="T77" fmla="*/ 196 h 393"/>
                <a:gd name="T78" fmla="*/ 466 w 858"/>
                <a:gd name="T79" fmla="*/ 158 h 393"/>
                <a:gd name="T80" fmla="*/ 331 w 858"/>
                <a:gd name="T81" fmla="*/ 142 h 393"/>
                <a:gd name="T82" fmla="*/ 247 w 858"/>
                <a:gd name="T83" fmla="*/ 131 h 393"/>
                <a:gd name="T84" fmla="*/ 162 w 858"/>
                <a:gd name="T85" fmla="*/ 106 h 393"/>
                <a:gd name="T86" fmla="*/ 67 w 858"/>
                <a:gd name="T87" fmla="*/ 57 h 393"/>
                <a:gd name="T88" fmla="*/ 38 w 858"/>
                <a:gd name="T89" fmla="*/ 28 h 393"/>
                <a:gd name="T90" fmla="*/ 21 w 858"/>
                <a:gd name="T91" fmla="*/ 17 h 393"/>
                <a:gd name="T92" fmla="*/ 0 w 858"/>
                <a:gd name="T93" fmla="*/ 0 h 393"/>
                <a:gd name="T94" fmla="*/ 21 w 858"/>
                <a:gd name="T95" fmla="*/ 30 h 393"/>
                <a:gd name="T96" fmla="*/ 27 w 858"/>
                <a:gd name="T97" fmla="*/ 59 h 3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58"/>
                <a:gd name="T148" fmla="*/ 0 h 393"/>
                <a:gd name="T149" fmla="*/ 858 w 858"/>
                <a:gd name="T150" fmla="*/ 393 h 3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58" h="393">
                  <a:moveTo>
                    <a:pt x="27" y="59"/>
                  </a:moveTo>
                  <a:lnTo>
                    <a:pt x="42" y="129"/>
                  </a:lnTo>
                  <a:lnTo>
                    <a:pt x="59" y="180"/>
                  </a:lnTo>
                  <a:lnTo>
                    <a:pt x="84" y="215"/>
                  </a:lnTo>
                  <a:lnTo>
                    <a:pt x="120" y="232"/>
                  </a:lnTo>
                  <a:lnTo>
                    <a:pt x="146" y="236"/>
                  </a:lnTo>
                  <a:lnTo>
                    <a:pt x="184" y="217"/>
                  </a:lnTo>
                  <a:lnTo>
                    <a:pt x="205" y="188"/>
                  </a:lnTo>
                  <a:lnTo>
                    <a:pt x="205" y="180"/>
                  </a:lnTo>
                  <a:lnTo>
                    <a:pt x="223" y="217"/>
                  </a:lnTo>
                  <a:lnTo>
                    <a:pt x="249" y="264"/>
                  </a:lnTo>
                  <a:lnTo>
                    <a:pt x="276" y="300"/>
                  </a:lnTo>
                  <a:lnTo>
                    <a:pt x="306" y="323"/>
                  </a:lnTo>
                  <a:lnTo>
                    <a:pt x="346" y="336"/>
                  </a:lnTo>
                  <a:lnTo>
                    <a:pt x="377" y="333"/>
                  </a:lnTo>
                  <a:lnTo>
                    <a:pt x="407" y="317"/>
                  </a:lnTo>
                  <a:lnTo>
                    <a:pt x="434" y="335"/>
                  </a:lnTo>
                  <a:lnTo>
                    <a:pt x="468" y="363"/>
                  </a:lnTo>
                  <a:lnTo>
                    <a:pt x="505" y="382"/>
                  </a:lnTo>
                  <a:lnTo>
                    <a:pt x="537" y="393"/>
                  </a:lnTo>
                  <a:lnTo>
                    <a:pt x="575" y="392"/>
                  </a:lnTo>
                  <a:lnTo>
                    <a:pt x="615" y="373"/>
                  </a:lnTo>
                  <a:lnTo>
                    <a:pt x="642" y="355"/>
                  </a:lnTo>
                  <a:lnTo>
                    <a:pt x="659" y="374"/>
                  </a:lnTo>
                  <a:lnTo>
                    <a:pt x="676" y="390"/>
                  </a:lnTo>
                  <a:lnTo>
                    <a:pt x="724" y="390"/>
                  </a:lnTo>
                  <a:lnTo>
                    <a:pt x="792" y="388"/>
                  </a:lnTo>
                  <a:lnTo>
                    <a:pt x="838" y="376"/>
                  </a:lnTo>
                  <a:lnTo>
                    <a:pt x="849" y="359"/>
                  </a:lnTo>
                  <a:lnTo>
                    <a:pt x="858" y="333"/>
                  </a:lnTo>
                  <a:lnTo>
                    <a:pt x="858" y="316"/>
                  </a:lnTo>
                  <a:lnTo>
                    <a:pt x="845" y="285"/>
                  </a:lnTo>
                  <a:lnTo>
                    <a:pt x="820" y="257"/>
                  </a:lnTo>
                  <a:lnTo>
                    <a:pt x="792" y="238"/>
                  </a:lnTo>
                  <a:lnTo>
                    <a:pt x="752" y="220"/>
                  </a:lnTo>
                  <a:lnTo>
                    <a:pt x="733" y="207"/>
                  </a:lnTo>
                  <a:lnTo>
                    <a:pt x="684" y="196"/>
                  </a:lnTo>
                  <a:lnTo>
                    <a:pt x="583" y="203"/>
                  </a:lnTo>
                  <a:lnTo>
                    <a:pt x="535" y="196"/>
                  </a:lnTo>
                  <a:lnTo>
                    <a:pt x="466" y="158"/>
                  </a:lnTo>
                  <a:lnTo>
                    <a:pt x="331" y="142"/>
                  </a:lnTo>
                  <a:lnTo>
                    <a:pt x="247" y="131"/>
                  </a:lnTo>
                  <a:lnTo>
                    <a:pt x="162" y="106"/>
                  </a:lnTo>
                  <a:lnTo>
                    <a:pt x="67" y="57"/>
                  </a:lnTo>
                  <a:lnTo>
                    <a:pt x="38" y="28"/>
                  </a:lnTo>
                  <a:lnTo>
                    <a:pt x="21" y="17"/>
                  </a:lnTo>
                  <a:lnTo>
                    <a:pt x="0" y="0"/>
                  </a:lnTo>
                  <a:lnTo>
                    <a:pt x="21" y="30"/>
                  </a:lnTo>
                  <a:lnTo>
                    <a:pt x="27" y="59"/>
                  </a:lnTo>
                  <a:close/>
                </a:path>
              </a:pathLst>
            </a:cu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057" y="2675"/>
              <a:ext cx="864" cy="350"/>
            </a:xfrm>
            <a:custGeom>
              <a:avLst/>
              <a:gdLst>
                <a:gd name="T0" fmla="*/ 19 w 864"/>
                <a:gd name="T1" fmla="*/ 32 h 350"/>
                <a:gd name="T2" fmla="*/ 38 w 864"/>
                <a:gd name="T3" fmla="*/ 106 h 350"/>
                <a:gd name="T4" fmla="*/ 83 w 864"/>
                <a:gd name="T5" fmla="*/ 95 h 350"/>
                <a:gd name="T6" fmla="*/ 201 w 864"/>
                <a:gd name="T7" fmla="*/ 140 h 350"/>
                <a:gd name="T8" fmla="*/ 239 w 864"/>
                <a:gd name="T9" fmla="*/ 156 h 350"/>
                <a:gd name="T10" fmla="*/ 243 w 864"/>
                <a:gd name="T11" fmla="*/ 197 h 350"/>
                <a:gd name="T12" fmla="*/ 311 w 864"/>
                <a:gd name="T13" fmla="*/ 163 h 350"/>
                <a:gd name="T14" fmla="*/ 390 w 864"/>
                <a:gd name="T15" fmla="*/ 158 h 350"/>
                <a:gd name="T16" fmla="*/ 468 w 864"/>
                <a:gd name="T17" fmla="*/ 175 h 350"/>
                <a:gd name="T18" fmla="*/ 525 w 864"/>
                <a:gd name="T19" fmla="*/ 216 h 350"/>
                <a:gd name="T20" fmla="*/ 502 w 864"/>
                <a:gd name="T21" fmla="*/ 308 h 350"/>
                <a:gd name="T22" fmla="*/ 410 w 864"/>
                <a:gd name="T23" fmla="*/ 319 h 350"/>
                <a:gd name="T24" fmla="*/ 448 w 864"/>
                <a:gd name="T25" fmla="*/ 342 h 350"/>
                <a:gd name="T26" fmla="*/ 514 w 864"/>
                <a:gd name="T27" fmla="*/ 346 h 350"/>
                <a:gd name="T28" fmla="*/ 548 w 864"/>
                <a:gd name="T29" fmla="*/ 334 h 350"/>
                <a:gd name="T30" fmla="*/ 601 w 864"/>
                <a:gd name="T31" fmla="*/ 350 h 350"/>
                <a:gd name="T32" fmla="*/ 556 w 864"/>
                <a:gd name="T33" fmla="*/ 300 h 350"/>
                <a:gd name="T34" fmla="*/ 598 w 864"/>
                <a:gd name="T35" fmla="*/ 228 h 350"/>
                <a:gd name="T36" fmla="*/ 704 w 864"/>
                <a:gd name="T37" fmla="*/ 224 h 350"/>
                <a:gd name="T38" fmla="*/ 734 w 864"/>
                <a:gd name="T39" fmla="*/ 266 h 350"/>
                <a:gd name="T40" fmla="*/ 719 w 864"/>
                <a:gd name="T41" fmla="*/ 327 h 350"/>
                <a:gd name="T42" fmla="*/ 784 w 864"/>
                <a:gd name="T43" fmla="*/ 293 h 350"/>
                <a:gd name="T44" fmla="*/ 822 w 864"/>
                <a:gd name="T45" fmla="*/ 293 h 350"/>
                <a:gd name="T46" fmla="*/ 845 w 864"/>
                <a:gd name="T47" fmla="*/ 281 h 350"/>
                <a:gd name="T48" fmla="*/ 780 w 864"/>
                <a:gd name="T49" fmla="*/ 228 h 350"/>
                <a:gd name="T50" fmla="*/ 704 w 864"/>
                <a:gd name="T51" fmla="*/ 194 h 350"/>
                <a:gd name="T52" fmla="*/ 575 w 864"/>
                <a:gd name="T53" fmla="*/ 201 h 350"/>
                <a:gd name="T54" fmla="*/ 495 w 864"/>
                <a:gd name="T55" fmla="*/ 159 h 350"/>
                <a:gd name="T56" fmla="*/ 365 w 864"/>
                <a:gd name="T57" fmla="*/ 140 h 350"/>
                <a:gd name="T58" fmla="*/ 235 w 864"/>
                <a:gd name="T59" fmla="*/ 125 h 350"/>
                <a:gd name="T60" fmla="*/ 79 w 864"/>
                <a:gd name="T61" fmla="*/ 61 h 350"/>
                <a:gd name="T62" fmla="*/ 0 w 864"/>
                <a:gd name="T63" fmla="*/ 0 h 3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4"/>
                <a:gd name="T97" fmla="*/ 0 h 350"/>
                <a:gd name="T98" fmla="*/ 864 w 864"/>
                <a:gd name="T99" fmla="*/ 350 h 3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4" h="350">
                  <a:moveTo>
                    <a:pt x="0" y="0"/>
                  </a:moveTo>
                  <a:lnTo>
                    <a:pt x="19" y="32"/>
                  </a:lnTo>
                  <a:lnTo>
                    <a:pt x="26" y="60"/>
                  </a:lnTo>
                  <a:lnTo>
                    <a:pt x="38" y="106"/>
                  </a:lnTo>
                  <a:lnTo>
                    <a:pt x="57" y="76"/>
                  </a:lnTo>
                  <a:lnTo>
                    <a:pt x="83" y="95"/>
                  </a:lnTo>
                  <a:lnTo>
                    <a:pt x="163" y="133"/>
                  </a:lnTo>
                  <a:lnTo>
                    <a:pt x="201" y="140"/>
                  </a:lnTo>
                  <a:lnTo>
                    <a:pt x="212" y="186"/>
                  </a:lnTo>
                  <a:lnTo>
                    <a:pt x="239" y="156"/>
                  </a:lnTo>
                  <a:lnTo>
                    <a:pt x="266" y="156"/>
                  </a:lnTo>
                  <a:lnTo>
                    <a:pt x="243" y="197"/>
                  </a:lnTo>
                  <a:lnTo>
                    <a:pt x="280" y="173"/>
                  </a:lnTo>
                  <a:lnTo>
                    <a:pt x="311" y="163"/>
                  </a:lnTo>
                  <a:lnTo>
                    <a:pt x="353" y="159"/>
                  </a:lnTo>
                  <a:lnTo>
                    <a:pt x="390" y="158"/>
                  </a:lnTo>
                  <a:lnTo>
                    <a:pt x="433" y="163"/>
                  </a:lnTo>
                  <a:lnTo>
                    <a:pt x="468" y="175"/>
                  </a:lnTo>
                  <a:lnTo>
                    <a:pt x="495" y="190"/>
                  </a:lnTo>
                  <a:lnTo>
                    <a:pt x="525" y="216"/>
                  </a:lnTo>
                  <a:lnTo>
                    <a:pt x="537" y="270"/>
                  </a:lnTo>
                  <a:lnTo>
                    <a:pt x="502" y="308"/>
                  </a:lnTo>
                  <a:lnTo>
                    <a:pt x="448" y="319"/>
                  </a:lnTo>
                  <a:lnTo>
                    <a:pt x="410" y="319"/>
                  </a:lnTo>
                  <a:lnTo>
                    <a:pt x="430" y="336"/>
                  </a:lnTo>
                  <a:lnTo>
                    <a:pt x="448" y="342"/>
                  </a:lnTo>
                  <a:lnTo>
                    <a:pt x="471" y="350"/>
                  </a:lnTo>
                  <a:lnTo>
                    <a:pt x="514" y="346"/>
                  </a:lnTo>
                  <a:lnTo>
                    <a:pt x="533" y="334"/>
                  </a:lnTo>
                  <a:lnTo>
                    <a:pt x="548" y="334"/>
                  </a:lnTo>
                  <a:lnTo>
                    <a:pt x="575" y="346"/>
                  </a:lnTo>
                  <a:lnTo>
                    <a:pt x="601" y="350"/>
                  </a:lnTo>
                  <a:lnTo>
                    <a:pt x="582" y="323"/>
                  </a:lnTo>
                  <a:lnTo>
                    <a:pt x="556" y="300"/>
                  </a:lnTo>
                  <a:lnTo>
                    <a:pt x="563" y="258"/>
                  </a:lnTo>
                  <a:lnTo>
                    <a:pt x="598" y="228"/>
                  </a:lnTo>
                  <a:lnTo>
                    <a:pt x="643" y="224"/>
                  </a:lnTo>
                  <a:lnTo>
                    <a:pt x="704" y="224"/>
                  </a:lnTo>
                  <a:lnTo>
                    <a:pt x="731" y="243"/>
                  </a:lnTo>
                  <a:lnTo>
                    <a:pt x="734" y="266"/>
                  </a:lnTo>
                  <a:lnTo>
                    <a:pt x="731" y="308"/>
                  </a:lnTo>
                  <a:lnTo>
                    <a:pt x="719" y="327"/>
                  </a:lnTo>
                  <a:lnTo>
                    <a:pt x="738" y="334"/>
                  </a:lnTo>
                  <a:lnTo>
                    <a:pt x="784" y="293"/>
                  </a:lnTo>
                  <a:lnTo>
                    <a:pt x="807" y="289"/>
                  </a:lnTo>
                  <a:lnTo>
                    <a:pt x="822" y="293"/>
                  </a:lnTo>
                  <a:lnTo>
                    <a:pt x="864" y="327"/>
                  </a:lnTo>
                  <a:lnTo>
                    <a:pt x="845" y="281"/>
                  </a:lnTo>
                  <a:lnTo>
                    <a:pt x="818" y="247"/>
                  </a:lnTo>
                  <a:lnTo>
                    <a:pt x="780" y="228"/>
                  </a:lnTo>
                  <a:lnTo>
                    <a:pt x="738" y="205"/>
                  </a:lnTo>
                  <a:lnTo>
                    <a:pt x="704" y="194"/>
                  </a:lnTo>
                  <a:lnTo>
                    <a:pt x="639" y="186"/>
                  </a:lnTo>
                  <a:lnTo>
                    <a:pt x="575" y="201"/>
                  </a:lnTo>
                  <a:lnTo>
                    <a:pt x="537" y="182"/>
                  </a:lnTo>
                  <a:lnTo>
                    <a:pt x="495" y="159"/>
                  </a:lnTo>
                  <a:lnTo>
                    <a:pt x="422" y="144"/>
                  </a:lnTo>
                  <a:lnTo>
                    <a:pt x="365" y="140"/>
                  </a:lnTo>
                  <a:lnTo>
                    <a:pt x="315" y="137"/>
                  </a:lnTo>
                  <a:lnTo>
                    <a:pt x="235" y="125"/>
                  </a:lnTo>
                  <a:lnTo>
                    <a:pt x="155" y="99"/>
                  </a:lnTo>
                  <a:lnTo>
                    <a:pt x="79" y="61"/>
                  </a:lnTo>
                  <a:lnTo>
                    <a:pt x="2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150" y="2820"/>
              <a:ext cx="66" cy="59"/>
            </a:xfrm>
            <a:custGeom>
              <a:avLst/>
              <a:gdLst>
                <a:gd name="T0" fmla="*/ 30 w 66"/>
                <a:gd name="T1" fmla="*/ 0 h 59"/>
                <a:gd name="T2" fmla="*/ 9 w 66"/>
                <a:gd name="T3" fmla="*/ 6 h 59"/>
                <a:gd name="T4" fmla="*/ 0 w 66"/>
                <a:gd name="T5" fmla="*/ 25 h 59"/>
                <a:gd name="T6" fmla="*/ 15 w 66"/>
                <a:gd name="T7" fmla="*/ 52 h 59"/>
                <a:gd name="T8" fmla="*/ 34 w 66"/>
                <a:gd name="T9" fmla="*/ 59 h 59"/>
                <a:gd name="T10" fmla="*/ 62 w 66"/>
                <a:gd name="T11" fmla="*/ 54 h 59"/>
                <a:gd name="T12" fmla="*/ 66 w 66"/>
                <a:gd name="T13" fmla="*/ 33 h 59"/>
                <a:gd name="T14" fmla="*/ 64 w 66"/>
                <a:gd name="T15" fmla="*/ 18 h 59"/>
                <a:gd name="T16" fmla="*/ 30 w 66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59"/>
                <a:gd name="T29" fmla="*/ 66 w 66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59">
                  <a:moveTo>
                    <a:pt x="30" y="0"/>
                  </a:moveTo>
                  <a:lnTo>
                    <a:pt x="9" y="6"/>
                  </a:lnTo>
                  <a:lnTo>
                    <a:pt x="0" y="25"/>
                  </a:lnTo>
                  <a:lnTo>
                    <a:pt x="15" y="52"/>
                  </a:lnTo>
                  <a:lnTo>
                    <a:pt x="34" y="59"/>
                  </a:lnTo>
                  <a:lnTo>
                    <a:pt x="62" y="54"/>
                  </a:lnTo>
                  <a:lnTo>
                    <a:pt x="66" y="33"/>
                  </a:lnTo>
                  <a:lnTo>
                    <a:pt x="64" y="1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452" y="2866"/>
              <a:ext cx="104" cy="122"/>
            </a:xfrm>
            <a:custGeom>
              <a:avLst/>
              <a:gdLst>
                <a:gd name="T0" fmla="*/ 36 w 104"/>
                <a:gd name="T1" fmla="*/ 0 h 122"/>
                <a:gd name="T2" fmla="*/ 4 w 104"/>
                <a:gd name="T3" fmla="*/ 12 h 122"/>
                <a:gd name="T4" fmla="*/ 0 w 104"/>
                <a:gd name="T5" fmla="*/ 29 h 122"/>
                <a:gd name="T6" fmla="*/ 8 w 104"/>
                <a:gd name="T7" fmla="*/ 59 h 122"/>
                <a:gd name="T8" fmla="*/ 23 w 104"/>
                <a:gd name="T9" fmla="*/ 89 h 122"/>
                <a:gd name="T10" fmla="*/ 49 w 104"/>
                <a:gd name="T11" fmla="*/ 114 h 122"/>
                <a:gd name="T12" fmla="*/ 67 w 104"/>
                <a:gd name="T13" fmla="*/ 122 h 122"/>
                <a:gd name="T14" fmla="*/ 81 w 104"/>
                <a:gd name="T15" fmla="*/ 118 h 122"/>
                <a:gd name="T16" fmla="*/ 96 w 104"/>
                <a:gd name="T17" fmla="*/ 105 h 122"/>
                <a:gd name="T18" fmla="*/ 104 w 104"/>
                <a:gd name="T19" fmla="*/ 69 h 122"/>
                <a:gd name="T20" fmla="*/ 100 w 104"/>
                <a:gd name="T21" fmla="*/ 38 h 122"/>
                <a:gd name="T22" fmla="*/ 82 w 104"/>
                <a:gd name="T23" fmla="*/ 19 h 122"/>
                <a:gd name="T24" fmla="*/ 36 w 104"/>
                <a:gd name="T25" fmla="*/ 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22"/>
                <a:gd name="T41" fmla="*/ 104 w 104"/>
                <a:gd name="T42" fmla="*/ 122 h 1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22">
                  <a:moveTo>
                    <a:pt x="36" y="0"/>
                  </a:moveTo>
                  <a:lnTo>
                    <a:pt x="4" y="12"/>
                  </a:lnTo>
                  <a:lnTo>
                    <a:pt x="0" y="29"/>
                  </a:lnTo>
                  <a:lnTo>
                    <a:pt x="8" y="59"/>
                  </a:lnTo>
                  <a:lnTo>
                    <a:pt x="23" y="89"/>
                  </a:lnTo>
                  <a:lnTo>
                    <a:pt x="49" y="114"/>
                  </a:lnTo>
                  <a:lnTo>
                    <a:pt x="67" y="122"/>
                  </a:lnTo>
                  <a:lnTo>
                    <a:pt x="81" y="118"/>
                  </a:lnTo>
                  <a:lnTo>
                    <a:pt x="96" y="105"/>
                  </a:lnTo>
                  <a:lnTo>
                    <a:pt x="104" y="69"/>
                  </a:lnTo>
                  <a:lnTo>
                    <a:pt x="100" y="38"/>
                  </a:lnTo>
                  <a:lnTo>
                    <a:pt x="82" y="1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645" y="2902"/>
              <a:ext cx="148" cy="145"/>
            </a:xfrm>
            <a:custGeom>
              <a:avLst/>
              <a:gdLst>
                <a:gd name="T0" fmla="*/ 148 w 148"/>
                <a:gd name="T1" fmla="*/ 36 h 145"/>
                <a:gd name="T2" fmla="*/ 116 w 148"/>
                <a:gd name="T3" fmla="*/ 21 h 145"/>
                <a:gd name="T4" fmla="*/ 76 w 148"/>
                <a:gd name="T5" fmla="*/ 21 h 145"/>
                <a:gd name="T6" fmla="*/ 61 w 148"/>
                <a:gd name="T7" fmla="*/ 14 h 145"/>
                <a:gd name="T8" fmla="*/ 46 w 148"/>
                <a:gd name="T9" fmla="*/ 0 h 145"/>
                <a:gd name="T10" fmla="*/ 19 w 148"/>
                <a:gd name="T11" fmla="*/ 10 h 145"/>
                <a:gd name="T12" fmla="*/ 6 w 148"/>
                <a:gd name="T13" fmla="*/ 38 h 145"/>
                <a:gd name="T14" fmla="*/ 10 w 148"/>
                <a:gd name="T15" fmla="*/ 74 h 145"/>
                <a:gd name="T16" fmla="*/ 6 w 148"/>
                <a:gd name="T17" fmla="*/ 88 h 145"/>
                <a:gd name="T18" fmla="*/ 0 w 148"/>
                <a:gd name="T19" fmla="*/ 97 h 145"/>
                <a:gd name="T20" fmla="*/ 6 w 148"/>
                <a:gd name="T21" fmla="*/ 111 h 145"/>
                <a:gd name="T22" fmla="*/ 21 w 148"/>
                <a:gd name="T23" fmla="*/ 116 h 145"/>
                <a:gd name="T24" fmla="*/ 29 w 148"/>
                <a:gd name="T25" fmla="*/ 116 h 145"/>
                <a:gd name="T26" fmla="*/ 40 w 148"/>
                <a:gd name="T27" fmla="*/ 126 h 145"/>
                <a:gd name="T28" fmla="*/ 32 w 148"/>
                <a:gd name="T29" fmla="*/ 145 h 145"/>
                <a:gd name="T30" fmla="*/ 57 w 148"/>
                <a:gd name="T31" fmla="*/ 131 h 145"/>
                <a:gd name="T32" fmla="*/ 51 w 148"/>
                <a:gd name="T33" fmla="*/ 118 h 145"/>
                <a:gd name="T34" fmla="*/ 30 w 148"/>
                <a:gd name="T35" fmla="*/ 93 h 145"/>
                <a:gd name="T36" fmla="*/ 25 w 148"/>
                <a:gd name="T37" fmla="*/ 65 h 145"/>
                <a:gd name="T38" fmla="*/ 29 w 148"/>
                <a:gd name="T39" fmla="*/ 44 h 145"/>
                <a:gd name="T40" fmla="*/ 48 w 148"/>
                <a:gd name="T41" fmla="*/ 29 h 145"/>
                <a:gd name="T42" fmla="*/ 55 w 148"/>
                <a:gd name="T43" fmla="*/ 27 h 145"/>
                <a:gd name="T44" fmla="*/ 67 w 148"/>
                <a:gd name="T45" fmla="*/ 63 h 145"/>
                <a:gd name="T46" fmla="*/ 80 w 148"/>
                <a:gd name="T47" fmla="*/ 84 h 145"/>
                <a:gd name="T48" fmla="*/ 99 w 148"/>
                <a:gd name="T49" fmla="*/ 99 h 145"/>
                <a:gd name="T50" fmla="*/ 116 w 148"/>
                <a:gd name="T51" fmla="*/ 104 h 145"/>
                <a:gd name="T52" fmla="*/ 129 w 148"/>
                <a:gd name="T53" fmla="*/ 103 h 145"/>
                <a:gd name="T54" fmla="*/ 148 w 148"/>
                <a:gd name="T55" fmla="*/ 78 h 145"/>
                <a:gd name="T56" fmla="*/ 148 w 148"/>
                <a:gd name="T57" fmla="*/ 36 h 1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8"/>
                <a:gd name="T88" fmla="*/ 0 h 145"/>
                <a:gd name="T89" fmla="*/ 148 w 148"/>
                <a:gd name="T90" fmla="*/ 145 h 1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8" h="145">
                  <a:moveTo>
                    <a:pt x="148" y="36"/>
                  </a:moveTo>
                  <a:lnTo>
                    <a:pt x="116" y="21"/>
                  </a:lnTo>
                  <a:lnTo>
                    <a:pt x="76" y="21"/>
                  </a:lnTo>
                  <a:lnTo>
                    <a:pt x="61" y="14"/>
                  </a:lnTo>
                  <a:lnTo>
                    <a:pt x="46" y="0"/>
                  </a:lnTo>
                  <a:lnTo>
                    <a:pt x="19" y="10"/>
                  </a:lnTo>
                  <a:lnTo>
                    <a:pt x="6" y="38"/>
                  </a:lnTo>
                  <a:lnTo>
                    <a:pt x="10" y="74"/>
                  </a:lnTo>
                  <a:lnTo>
                    <a:pt x="6" y="88"/>
                  </a:lnTo>
                  <a:lnTo>
                    <a:pt x="0" y="97"/>
                  </a:lnTo>
                  <a:lnTo>
                    <a:pt x="6" y="111"/>
                  </a:lnTo>
                  <a:lnTo>
                    <a:pt x="21" y="116"/>
                  </a:lnTo>
                  <a:lnTo>
                    <a:pt x="29" y="116"/>
                  </a:lnTo>
                  <a:lnTo>
                    <a:pt x="40" y="126"/>
                  </a:lnTo>
                  <a:lnTo>
                    <a:pt x="32" y="145"/>
                  </a:lnTo>
                  <a:lnTo>
                    <a:pt x="57" y="131"/>
                  </a:lnTo>
                  <a:lnTo>
                    <a:pt x="51" y="118"/>
                  </a:lnTo>
                  <a:lnTo>
                    <a:pt x="30" y="93"/>
                  </a:lnTo>
                  <a:lnTo>
                    <a:pt x="25" y="65"/>
                  </a:lnTo>
                  <a:lnTo>
                    <a:pt x="29" y="44"/>
                  </a:lnTo>
                  <a:lnTo>
                    <a:pt x="48" y="29"/>
                  </a:lnTo>
                  <a:lnTo>
                    <a:pt x="55" y="27"/>
                  </a:lnTo>
                  <a:lnTo>
                    <a:pt x="67" y="63"/>
                  </a:lnTo>
                  <a:lnTo>
                    <a:pt x="80" y="84"/>
                  </a:lnTo>
                  <a:lnTo>
                    <a:pt x="99" y="99"/>
                  </a:lnTo>
                  <a:lnTo>
                    <a:pt x="116" y="104"/>
                  </a:lnTo>
                  <a:lnTo>
                    <a:pt x="129" y="103"/>
                  </a:lnTo>
                  <a:lnTo>
                    <a:pt x="148" y="78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810" y="2978"/>
              <a:ext cx="78" cy="82"/>
            </a:xfrm>
            <a:custGeom>
              <a:avLst/>
              <a:gdLst>
                <a:gd name="T0" fmla="*/ 48 w 78"/>
                <a:gd name="T1" fmla="*/ 12 h 82"/>
                <a:gd name="T2" fmla="*/ 26 w 78"/>
                <a:gd name="T3" fmla="*/ 0 h 82"/>
                <a:gd name="T4" fmla="*/ 8 w 78"/>
                <a:gd name="T5" fmla="*/ 4 h 82"/>
                <a:gd name="T6" fmla="*/ 0 w 78"/>
                <a:gd name="T7" fmla="*/ 21 h 82"/>
                <a:gd name="T8" fmla="*/ 0 w 78"/>
                <a:gd name="T9" fmla="*/ 33 h 82"/>
                <a:gd name="T10" fmla="*/ 6 w 78"/>
                <a:gd name="T11" fmla="*/ 46 h 82"/>
                <a:gd name="T12" fmla="*/ 19 w 78"/>
                <a:gd name="T13" fmla="*/ 73 h 82"/>
                <a:gd name="T14" fmla="*/ 37 w 78"/>
                <a:gd name="T15" fmla="*/ 82 h 82"/>
                <a:gd name="T16" fmla="*/ 53 w 78"/>
                <a:gd name="T17" fmla="*/ 81 h 82"/>
                <a:gd name="T18" fmla="*/ 75 w 78"/>
                <a:gd name="T19" fmla="*/ 76 h 82"/>
                <a:gd name="T20" fmla="*/ 78 w 78"/>
                <a:gd name="T21" fmla="*/ 50 h 82"/>
                <a:gd name="T22" fmla="*/ 66 w 78"/>
                <a:gd name="T23" fmla="*/ 27 h 82"/>
                <a:gd name="T24" fmla="*/ 48 w 78"/>
                <a:gd name="T25" fmla="*/ 12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82"/>
                <a:gd name="T41" fmla="*/ 78 w 78"/>
                <a:gd name="T42" fmla="*/ 82 h 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82">
                  <a:moveTo>
                    <a:pt x="48" y="12"/>
                  </a:moveTo>
                  <a:lnTo>
                    <a:pt x="26" y="0"/>
                  </a:lnTo>
                  <a:lnTo>
                    <a:pt x="8" y="4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6" y="46"/>
                  </a:lnTo>
                  <a:lnTo>
                    <a:pt x="19" y="73"/>
                  </a:lnTo>
                  <a:lnTo>
                    <a:pt x="37" y="82"/>
                  </a:lnTo>
                  <a:lnTo>
                    <a:pt x="53" y="81"/>
                  </a:lnTo>
                  <a:lnTo>
                    <a:pt x="75" y="76"/>
                  </a:lnTo>
                  <a:lnTo>
                    <a:pt x="78" y="50"/>
                  </a:lnTo>
                  <a:lnTo>
                    <a:pt x="66" y="27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001" y="2246"/>
              <a:ext cx="1379" cy="740"/>
            </a:xfrm>
            <a:custGeom>
              <a:avLst/>
              <a:gdLst>
                <a:gd name="T0" fmla="*/ 146 w 1379"/>
                <a:gd name="T1" fmla="*/ 515 h 740"/>
                <a:gd name="T2" fmla="*/ 412 w 1379"/>
                <a:gd name="T3" fmla="*/ 576 h 740"/>
                <a:gd name="T4" fmla="*/ 622 w 1379"/>
                <a:gd name="T5" fmla="*/ 640 h 740"/>
                <a:gd name="T6" fmla="*/ 801 w 1379"/>
                <a:gd name="T7" fmla="*/ 640 h 740"/>
                <a:gd name="T8" fmla="*/ 930 w 1379"/>
                <a:gd name="T9" fmla="*/ 705 h 740"/>
                <a:gd name="T10" fmla="*/ 1017 w 1379"/>
                <a:gd name="T11" fmla="*/ 740 h 740"/>
                <a:gd name="T12" fmla="*/ 1124 w 1379"/>
                <a:gd name="T13" fmla="*/ 718 h 740"/>
                <a:gd name="T14" fmla="*/ 1173 w 1379"/>
                <a:gd name="T15" fmla="*/ 640 h 740"/>
                <a:gd name="T16" fmla="*/ 1315 w 1379"/>
                <a:gd name="T17" fmla="*/ 618 h 740"/>
                <a:gd name="T18" fmla="*/ 1265 w 1379"/>
                <a:gd name="T19" fmla="*/ 606 h 740"/>
                <a:gd name="T20" fmla="*/ 1196 w 1379"/>
                <a:gd name="T21" fmla="*/ 522 h 740"/>
                <a:gd name="T22" fmla="*/ 1025 w 1379"/>
                <a:gd name="T23" fmla="*/ 458 h 740"/>
                <a:gd name="T24" fmla="*/ 1029 w 1379"/>
                <a:gd name="T25" fmla="*/ 382 h 740"/>
                <a:gd name="T26" fmla="*/ 1063 w 1379"/>
                <a:gd name="T27" fmla="*/ 335 h 740"/>
                <a:gd name="T28" fmla="*/ 1311 w 1379"/>
                <a:gd name="T29" fmla="*/ 477 h 740"/>
                <a:gd name="T30" fmla="*/ 1357 w 1379"/>
                <a:gd name="T31" fmla="*/ 454 h 740"/>
                <a:gd name="T32" fmla="*/ 1319 w 1379"/>
                <a:gd name="T33" fmla="*/ 431 h 740"/>
                <a:gd name="T34" fmla="*/ 1258 w 1379"/>
                <a:gd name="T35" fmla="*/ 393 h 740"/>
                <a:gd name="T36" fmla="*/ 1160 w 1379"/>
                <a:gd name="T37" fmla="*/ 348 h 740"/>
                <a:gd name="T38" fmla="*/ 1169 w 1379"/>
                <a:gd name="T39" fmla="*/ 255 h 740"/>
                <a:gd name="T40" fmla="*/ 1120 w 1379"/>
                <a:gd name="T41" fmla="*/ 248 h 740"/>
                <a:gd name="T42" fmla="*/ 1032 w 1379"/>
                <a:gd name="T43" fmla="*/ 245 h 740"/>
                <a:gd name="T44" fmla="*/ 945 w 1379"/>
                <a:gd name="T45" fmla="*/ 202 h 740"/>
                <a:gd name="T46" fmla="*/ 958 w 1379"/>
                <a:gd name="T47" fmla="*/ 161 h 740"/>
                <a:gd name="T48" fmla="*/ 991 w 1379"/>
                <a:gd name="T49" fmla="*/ 92 h 740"/>
                <a:gd name="T50" fmla="*/ 1059 w 1379"/>
                <a:gd name="T51" fmla="*/ 46 h 740"/>
                <a:gd name="T52" fmla="*/ 1118 w 1379"/>
                <a:gd name="T53" fmla="*/ 63 h 740"/>
                <a:gd name="T54" fmla="*/ 953 w 1379"/>
                <a:gd name="T55" fmla="*/ 23 h 740"/>
                <a:gd name="T56" fmla="*/ 928 w 1379"/>
                <a:gd name="T57" fmla="*/ 122 h 740"/>
                <a:gd name="T58" fmla="*/ 884 w 1379"/>
                <a:gd name="T59" fmla="*/ 236 h 740"/>
                <a:gd name="T60" fmla="*/ 839 w 1379"/>
                <a:gd name="T61" fmla="*/ 367 h 740"/>
                <a:gd name="T62" fmla="*/ 728 w 1379"/>
                <a:gd name="T63" fmla="*/ 365 h 740"/>
                <a:gd name="T64" fmla="*/ 648 w 1379"/>
                <a:gd name="T65" fmla="*/ 354 h 740"/>
                <a:gd name="T66" fmla="*/ 595 w 1379"/>
                <a:gd name="T67" fmla="*/ 382 h 740"/>
                <a:gd name="T68" fmla="*/ 629 w 1379"/>
                <a:gd name="T69" fmla="*/ 408 h 740"/>
                <a:gd name="T70" fmla="*/ 724 w 1379"/>
                <a:gd name="T71" fmla="*/ 473 h 740"/>
                <a:gd name="T72" fmla="*/ 759 w 1379"/>
                <a:gd name="T73" fmla="*/ 522 h 740"/>
                <a:gd name="T74" fmla="*/ 599 w 1379"/>
                <a:gd name="T75" fmla="*/ 431 h 740"/>
                <a:gd name="T76" fmla="*/ 488 w 1379"/>
                <a:gd name="T77" fmla="*/ 374 h 740"/>
                <a:gd name="T78" fmla="*/ 408 w 1379"/>
                <a:gd name="T79" fmla="*/ 378 h 740"/>
                <a:gd name="T80" fmla="*/ 381 w 1379"/>
                <a:gd name="T81" fmla="*/ 343 h 740"/>
                <a:gd name="T82" fmla="*/ 218 w 1379"/>
                <a:gd name="T83" fmla="*/ 191 h 740"/>
                <a:gd name="T84" fmla="*/ 108 w 1379"/>
                <a:gd name="T85" fmla="*/ 160 h 740"/>
                <a:gd name="T86" fmla="*/ 305 w 1379"/>
                <a:gd name="T87" fmla="*/ 358 h 740"/>
                <a:gd name="T88" fmla="*/ 450 w 1379"/>
                <a:gd name="T89" fmla="*/ 439 h 740"/>
                <a:gd name="T90" fmla="*/ 514 w 1379"/>
                <a:gd name="T91" fmla="*/ 500 h 740"/>
                <a:gd name="T92" fmla="*/ 622 w 1379"/>
                <a:gd name="T93" fmla="*/ 564 h 740"/>
                <a:gd name="T94" fmla="*/ 595 w 1379"/>
                <a:gd name="T95" fmla="*/ 599 h 740"/>
                <a:gd name="T96" fmla="*/ 488 w 1379"/>
                <a:gd name="T97" fmla="*/ 522 h 740"/>
                <a:gd name="T98" fmla="*/ 381 w 1379"/>
                <a:gd name="T99" fmla="*/ 454 h 740"/>
                <a:gd name="T100" fmla="*/ 256 w 1379"/>
                <a:gd name="T101" fmla="*/ 424 h 740"/>
                <a:gd name="T102" fmla="*/ 142 w 1379"/>
                <a:gd name="T103" fmla="*/ 335 h 740"/>
                <a:gd name="T104" fmla="*/ 58 w 1379"/>
                <a:gd name="T105" fmla="*/ 316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79"/>
                <a:gd name="T160" fmla="*/ 0 h 740"/>
                <a:gd name="T161" fmla="*/ 1379 w 1379"/>
                <a:gd name="T162" fmla="*/ 740 h 7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79" h="740">
                  <a:moveTo>
                    <a:pt x="0" y="401"/>
                  </a:moveTo>
                  <a:lnTo>
                    <a:pt x="85" y="446"/>
                  </a:lnTo>
                  <a:lnTo>
                    <a:pt x="146" y="515"/>
                  </a:lnTo>
                  <a:lnTo>
                    <a:pt x="214" y="538"/>
                  </a:lnTo>
                  <a:lnTo>
                    <a:pt x="328" y="564"/>
                  </a:lnTo>
                  <a:lnTo>
                    <a:pt x="412" y="576"/>
                  </a:lnTo>
                  <a:lnTo>
                    <a:pt x="503" y="583"/>
                  </a:lnTo>
                  <a:lnTo>
                    <a:pt x="572" y="602"/>
                  </a:lnTo>
                  <a:lnTo>
                    <a:pt x="622" y="640"/>
                  </a:lnTo>
                  <a:lnTo>
                    <a:pt x="698" y="629"/>
                  </a:lnTo>
                  <a:lnTo>
                    <a:pt x="763" y="629"/>
                  </a:lnTo>
                  <a:lnTo>
                    <a:pt x="801" y="640"/>
                  </a:lnTo>
                  <a:lnTo>
                    <a:pt x="858" y="678"/>
                  </a:lnTo>
                  <a:lnTo>
                    <a:pt x="898" y="691"/>
                  </a:lnTo>
                  <a:lnTo>
                    <a:pt x="930" y="705"/>
                  </a:lnTo>
                  <a:lnTo>
                    <a:pt x="966" y="722"/>
                  </a:lnTo>
                  <a:lnTo>
                    <a:pt x="994" y="734"/>
                  </a:lnTo>
                  <a:lnTo>
                    <a:pt x="1017" y="740"/>
                  </a:lnTo>
                  <a:lnTo>
                    <a:pt x="1055" y="739"/>
                  </a:lnTo>
                  <a:lnTo>
                    <a:pt x="1091" y="732"/>
                  </a:lnTo>
                  <a:lnTo>
                    <a:pt x="1124" y="718"/>
                  </a:lnTo>
                  <a:lnTo>
                    <a:pt x="1144" y="703"/>
                  </a:lnTo>
                  <a:lnTo>
                    <a:pt x="1162" y="678"/>
                  </a:lnTo>
                  <a:lnTo>
                    <a:pt x="1173" y="640"/>
                  </a:lnTo>
                  <a:lnTo>
                    <a:pt x="1231" y="659"/>
                  </a:lnTo>
                  <a:lnTo>
                    <a:pt x="1273" y="648"/>
                  </a:lnTo>
                  <a:lnTo>
                    <a:pt x="1315" y="618"/>
                  </a:lnTo>
                  <a:lnTo>
                    <a:pt x="1330" y="580"/>
                  </a:lnTo>
                  <a:lnTo>
                    <a:pt x="1284" y="591"/>
                  </a:lnTo>
                  <a:lnTo>
                    <a:pt x="1265" y="606"/>
                  </a:lnTo>
                  <a:lnTo>
                    <a:pt x="1303" y="561"/>
                  </a:lnTo>
                  <a:lnTo>
                    <a:pt x="1246" y="561"/>
                  </a:lnTo>
                  <a:lnTo>
                    <a:pt x="1196" y="522"/>
                  </a:lnTo>
                  <a:lnTo>
                    <a:pt x="1128" y="481"/>
                  </a:lnTo>
                  <a:lnTo>
                    <a:pt x="1055" y="462"/>
                  </a:lnTo>
                  <a:lnTo>
                    <a:pt x="1025" y="458"/>
                  </a:lnTo>
                  <a:lnTo>
                    <a:pt x="1029" y="435"/>
                  </a:lnTo>
                  <a:lnTo>
                    <a:pt x="1059" y="405"/>
                  </a:lnTo>
                  <a:lnTo>
                    <a:pt x="1029" y="382"/>
                  </a:lnTo>
                  <a:lnTo>
                    <a:pt x="1036" y="354"/>
                  </a:lnTo>
                  <a:lnTo>
                    <a:pt x="1040" y="331"/>
                  </a:lnTo>
                  <a:lnTo>
                    <a:pt x="1063" y="335"/>
                  </a:lnTo>
                  <a:lnTo>
                    <a:pt x="1143" y="389"/>
                  </a:lnTo>
                  <a:lnTo>
                    <a:pt x="1243" y="454"/>
                  </a:lnTo>
                  <a:lnTo>
                    <a:pt x="1311" y="477"/>
                  </a:lnTo>
                  <a:lnTo>
                    <a:pt x="1360" y="481"/>
                  </a:lnTo>
                  <a:lnTo>
                    <a:pt x="1379" y="454"/>
                  </a:lnTo>
                  <a:lnTo>
                    <a:pt x="1357" y="454"/>
                  </a:lnTo>
                  <a:lnTo>
                    <a:pt x="1368" y="416"/>
                  </a:lnTo>
                  <a:lnTo>
                    <a:pt x="1330" y="439"/>
                  </a:lnTo>
                  <a:lnTo>
                    <a:pt x="1319" y="431"/>
                  </a:lnTo>
                  <a:lnTo>
                    <a:pt x="1334" y="386"/>
                  </a:lnTo>
                  <a:lnTo>
                    <a:pt x="1292" y="412"/>
                  </a:lnTo>
                  <a:lnTo>
                    <a:pt x="1258" y="393"/>
                  </a:lnTo>
                  <a:lnTo>
                    <a:pt x="1231" y="366"/>
                  </a:lnTo>
                  <a:lnTo>
                    <a:pt x="1181" y="354"/>
                  </a:lnTo>
                  <a:lnTo>
                    <a:pt x="1160" y="348"/>
                  </a:lnTo>
                  <a:lnTo>
                    <a:pt x="1135" y="328"/>
                  </a:lnTo>
                  <a:lnTo>
                    <a:pt x="1143" y="308"/>
                  </a:lnTo>
                  <a:lnTo>
                    <a:pt x="1169" y="255"/>
                  </a:lnTo>
                  <a:lnTo>
                    <a:pt x="1116" y="297"/>
                  </a:lnTo>
                  <a:lnTo>
                    <a:pt x="1089" y="282"/>
                  </a:lnTo>
                  <a:lnTo>
                    <a:pt x="1120" y="248"/>
                  </a:lnTo>
                  <a:lnTo>
                    <a:pt x="1109" y="225"/>
                  </a:lnTo>
                  <a:lnTo>
                    <a:pt x="1067" y="255"/>
                  </a:lnTo>
                  <a:lnTo>
                    <a:pt x="1032" y="245"/>
                  </a:lnTo>
                  <a:lnTo>
                    <a:pt x="1006" y="236"/>
                  </a:lnTo>
                  <a:lnTo>
                    <a:pt x="975" y="218"/>
                  </a:lnTo>
                  <a:lnTo>
                    <a:pt x="945" y="202"/>
                  </a:lnTo>
                  <a:lnTo>
                    <a:pt x="934" y="187"/>
                  </a:lnTo>
                  <a:lnTo>
                    <a:pt x="975" y="179"/>
                  </a:lnTo>
                  <a:lnTo>
                    <a:pt x="958" y="161"/>
                  </a:lnTo>
                  <a:lnTo>
                    <a:pt x="951" y="139"/>
                  </a:lnTo>
                  <a:lnTo>
                    <a:pt x="969" y="116"/>
                  </a:lnTo>
                  <a:lnTo>
                    <a:pt x="991" y="92"/>
                  </a:lnTo>
                  <a:lnTo>
                    <a:pt x="983" y="73"/>
                  </a:lnTo>
                  <a:lnTo>
                    <a:pt x="1010" y="31"/>
                  </a:lnTo>
                  <a:lnTo>
                    <a:pt x="1059" y="46"/>
                  </a:lnTo>
                  <a:lnTo>
                    <a:pt x="1126" y="84"/>
                  </a:lnTo>
                  <a:lnTo>
                    <a:pt x="1173" y="105"/>
                  </a:lnTo>
                  <a:lnTo>
                    <a:pt x="1118" y="63"/>
                  </a:lnTo>
                  <a:lnTo>
                    <a:pt x="1059" y="23"/>
                  </a:lnTo>
                  <a:lnTo>
                    <a:pt x="998" y="0"/>
                  </a:lnTo>
                  <a:lnTo>
                    <a:pt x="953" y="23"/>
                  </a:lnTo>
                  <a:lnTo>
                    <a:pt x="945" y="65"/>
                  </a:lnTo>
                  <a:lnTo>
                    <a:pt x="938" y="92"/>
                  </a:lnTo>
                  <a:lnTo>
                    <a:pt x="928" y="122"/>
                  </a:lnTo>
                  <a:lnTo>
                    <a:pt x="910" y="162"/>
                  </a:lnTo>
                  <a:lnTo>
                    <a:pt x="896" y="189"/>
                  </a:lnTo>
                  <a:lnTo>
                    <a:pt x="884" y="236"/>
                  </a:lnTo>
                  <a:lnTo>
                    <a:pt x="884" y="293"/>
                  </a:lnTo>
                  <a:lnTo>
                    <a:pt x="869" y="339"/>
                  </a:lnTo>
                  <a:lnTo>
                    <a:pt x="839" y="367"/>
                  </a:lnTo>
                  <a:lnTo>
                    <a:pt x="804" y="380"/>
                  </a:lnTo>
                  <a:lnTo>
                    <a:pt x="763" y="378"/>
                  </a:lnTo>
                  <a:lnTo>
                    <a:pt x="728" y="365"/>
                  </a:lnTo>
                  <a:lnTo>
                    <a:pt x="692" y="350"/>
                  </a:lnTo>
                  <a:lnTo>
                    <a:pt x="671" y="337"/>
                  </a:lnTo>
                  <a:lnTo>
                    <a:pt x="648" y="354"/>
                  </a:lnTo>
                  <a:lnTo>
                    <a:pt x="648" y="366"/>
                  </a:lnTo>
                  <a:lnTo>
                    <a:pt x="610" y="374"/>
                  </a:lnTo>
                  <a:lnTo>
                    <a:pt x="595" y="382"/>
                  </a:lnTo>
                  <a:lnTo>
                    <a:pt x="591" y="389"/>
                  </a:lnTo>
                  <a:lnTo>
                    <a:pt x="599" y="401"/>
                  </a:lnTo>
                  <a:lnTo>
                    <a:pt x="629" y="408"/>
                  </a:lnTo>
                  <a:lnTo>
                    <a:pt x="656" y="425"/>
                  </a:lnTo>
                  <a:lnTo>
                    <a:pt x="675" y="439"/>
                  </a:lnTo>
                  <a:lnTo>
                    <a:pt x="724" y="473"/>
                  </a:lnTo>
                  <a:lnTo>
                    <a:pt x="787" y="517"/>
                  </a:lnTo>
                  <a:lnTo>
                    <a:pt x="793" y="526"/>
                  </a:lnTo>
                  <a:lnTo>
                    <a:pt x="759" y="522"/>
                  </a:lnTo>
                  <a:lnTo>
                    <a:pt x="728" y="492"/>
                  </a:lnTo>
                  <a:lnTo>
                    <a:pt x="660" y="454"/>
                  </a:lnTo>
                  <a:lnTo>
                    <a:pt x="599" y="431"/>
                  </a:lnTo>
                  <a:lnTo>
                    <a:pt x="561" y="412"/>
                  </a:lnTo>
                  <a:lnTo>
                    <a:pt x="522" y="389"/>
                  </a:lnTo>
                  <a:lnTo>
                    <a:pt x="488" y="374"/>
                  </a:lnTo>
                  <a:lnTo>
                    <a:pt x="450" y="358"/>
                  </a:lnTo>
                  <a:lnTo>
                    <a:pt x="423" y="362"/>
                  </a:lnTo>
                  <a:lnTo>
                    <a:pt x="408" y="378"/>
                  </a:lnTo>
                  <a:lnTo>
                    <a:pt x="393" y="389"/>
                  </a:lnTo>
                  <a:lnTo>
                    <a:pt x="377" y="378"/>
                  </a:lnTo>
                  <a:lnTo>
                    <a:pt x="381" y="343"/>
                  </a:lnTo>
                  <a:lnTo>
                    <a:pt x="385" y="316"/>
                  </a:lnTo>
                  <a:lnTo>
                    <a:pt x="336" y="270"/>
                  </a:lnTo>
                  <a:lnTo>
                    <a:pt x="218" y="191"/>
                  </a:lnTo>
                  <a:lnTo>
                    <a:pt x="153" y="118"/>
                  </a:lnTo>
                  <a:lnTo>
                    <a:pt x="138" y="73"/>
                  </a:lnTo>
                  <a:lnTo>
                    <a:pt x="108" y="160"/>
                  </a:lnTo>
                  <a:lnTo>
                    <a:pt x="172" y="194"/>
                  </a:lnTo>
                  <a:lnTo>
                    <a:pt x="237" y="293"/>
                  </a:lnTo>
                  <a:lnTo>
                    <a:pt x="305" y="358"/>
                  </a:lnTo>
                  <a:lnTo>
                    <a:pt x="355" y="408"/>
                  </a:lnTo>
                  <a:lnTo>
                    <a:pt x="396" y="439"/>
                  </a:lnTo>
                  <a:lnTo>
                    <a:pt x="450" y="439"/>
                  </a:lnTo>
                  <a:lnTo>
                    <a:pt x="473" y="439"/>
                  </a:lnTo>
                  <a:lnTo>
                    <a:pt x="499" y="458"/>
                  </a:lnTo>
                  <a:lnTo>
                    <a:pt x="514" y="500"/>
                  </a:lnTo>
                  <a:lnTo>
                    <a:pt x="580" y="519"/>
                  </a:lnTo>
                  <a:lnTo>
                    <a:pt x="599" y="530"/>
                  </a:lnTo>
                  <a:lnTo>
                    <a:pt x="622" y="564"/>
                  </a:lnTo>
                  <a:lnTo>
                    <a:pt x="648" y="606"/>
                  </a:lnTo>
                  <a:lnTo>
                    <a:pt x="641" y="614"/>
                  </a:lnTo>
                  <a:lnTo>
                    <a:pt x="595" y="599"/>
                  </a:lnTo>
                  <a:lnTo>
                    <a:pt x="550" y="553"/>
                  </a:lnTo>
                  <a:lnTo>
                    <a:pt x="526" y="538"/>
                  </a:lnTo>
                  <a:lnTo>
                    <a:pt x="488" y="522"/>
                  </a:lnTo>
                  <a:lnTo>
                    <a:pt x="461" y="477"/>
                  </a:lnTo>
                  <a:lnTo>
                    <a:pt x="435" y="458"/>
                  </a:lnTo>
                  <a:lnTo>
                    <a:pt x="381" y="454"/>
                  </a:lnTo>
                  <a:lnTo>
                    <a:pt x="343" y="443"/>
                  </a:lnTo>
                  <a:lnTo>
                    <a:pt x="309" y="431"/>
                  </a:lnTo>
                  <a:lnTo>
                    <a:pt x="256" y="424"/>
                  </a:lnTo>
                  <a:lnTo>
                    <a:pt x="218" y="397"/>
                  </a:lnTo>
                  <a:lnTo>
                    <a:pt x="191" y="393"/>
                  </a:lnTo>
                  <a:lnTo>
                    <a:pt x="142" y="335"/>
                  </a:lnTo>
                  <a:lnTo>
                    <a:pt x="104" y="274"/>
                  </a:lnTo>
                  <a:lnTo>
                    <a:pt x="81" y="248"/>
                  </a:lnTo>
                  <a:lnTo>
                    <a:pt x="58" y="316"/>
                  </a:lnTo>
                  <a:lnTo>
                    <a:pt x="0" y="401"/>
                  </a:lnTo>
                  <a:close/>
                </a:path>
              </a:pathLst>
            </a:custGeom>
            <a:gradFill rotWithShape="0">
              <a:gsLst>
                <a:gs pos="0">
                  <a:srgbClr val="C06000"/>
                </a:gs>
                <a:gs pos="50000">
                  <a:srgbClr val="FFFFFF"/>
                </a:gs>
                <a:gs pos="100000">
                  <a:srgbClr val="C06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405" y="1238"/>
              <a:ext cx="1157" cy="1223"/>
            </a:xfrm>
            <a:custGeom>
              <a:avLst/>
              <a:gdLst>
                <a:gd name="T0" fmla="*/ 574 w 1157"/>
                <a:gd name="T1" fmla="*/ 0 h 1223"/>
                <a:gd name="T2" fmla="*/ 1157 w 1157"/>
                <a:gd name="T3" fmla="*/ 0 h 1223"/>
                <a:gd name="T4" fmla="*/ 1157 w 1157"/>
                <a:gd name="T5" fmla="*/ 852 h 1223"/>
                <a:gd name="T6" fmla="*/ 595 w 1157"/>
                <a:gd name="T7" fmla="*/ 1223 h 1223"/>
                <a:gd name="T8" fmla="*/ 544 w 1157"/>
                <a:gd name="T9" fmla="*/ 1060 h 1223"/>
                <a:gd name="T10" fmla="*/ 488 w 1157"/>
                <a:gd name="T11" fmla="*/ 937 h 1223"/>
                <a:gd name="T12" fmla="*/ 463 w 1157"/>
                <a:gd name="T13" fmla="*/ 892 h 1223"/>
                <a:gd name="T14" fmla="*/ 428 w 1157"/>
                <a:gd name="T15" fmla="*/ 818 h 1223"/>
                <a:gd name="T16" fmla="*/ 402 w 1157"/>
                <a:gd name="T17" fmla="*/ 763 h 1223"/>
                <a:gd name="T18" fmla="*/ 373 w 1157"/>
                <a:gd name="T19" fmla="*/ 721 h 1223"/>
                <a:gd name="T20" fmla="*/ 339 w 1157"/>
                <a:gd name="T21" fmla="*/ 677 h 1223"/>
                <a:gd name="T22" fmla="*/ 304 w 1157"/>
                <a:gd name="T23" fmla="*/ 629 h 1223"/>
                <a:gd name="T24" fmla="*/ 266 w 1157"/>
                <a:gd name="T25" fmla="*/ 584 h 1223"/>
                <a:gd name="T26" fmla="*/ 241 w 1157"/>
                <a:gd name="T27" fmla="*/ 557 h 1223"/>
                <a:gd name="T28" fmla="*/ 217 w 1157"/>
                <a:gd name="T29" fmla="*/ 532 h 1223"/>
                <a:gd name="T30" fmla="*/ 193 w 1157"/>
                <a:gd name="T31" fmla="*/ 510 h 1223"/>
                <a:gd name="T32" fmla="*/ 165 w 1157"/>
                <a:gd name="T33" fmla="*/ 485 h 1223"/>
                <a:gd name="T34" fmla="*/ 131 w 1157"/>
                <a:gd name="T35" fmla="*/ 456 h 1223"/>
                <a:gd name="T36" fmla="*/ 109 w 1157"/>
                <a:gd name="T37" fmla="*/ 436 h 1223"/>
                <a:gd name="T38" fmla="*/ 81 w 1157"/>
                <a:gd name="T39" fmla="*/ 425 h 1223"/>
                <a:gd name="T40" fmla="*/ 60 w 1157"/>
                <a:gd name="T41" fmla="*/ 424 h 1223"/>
                <a:gd name="T42" fmla="*/ 43 w 1157"/>
                <a:gd name="T43" fmla="*/ 425 h 1223"/>
                <a:gd name="T44" fmla="*/ 27 w 1157"/>
                <a:gd name="T45" fmla="*/ 427 h 1223"/>
                <a:gd name="T46" fmla="*/ 0 w 1157"/>
                <a:gd name="T47" fmla="*/ 436 h 1223"/>
                <a:gd name="T48" fmla="*/ 187 w 1157"/>
                <a:gd name="T49" fmla="*/ 289 h 1223"/>
                <a:gd name="T50" fmla="*/ 325 w 1157"/>
                <a:gd name="T51" fmla="*/ 167 h 1223"/>
                <a:gd name="T52" fmla="*/ 493 w 1157"/>
                <a:gd name="T53" fmla="*/ 50 h 1223"/>
                <a:gd name="T54" fmla="*/ 574 w 1157"/>
                <a:gd name="T55" fmla="*/ 0 h 1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57"/>
                <a:gd name="T85" fmla="*/ 0 h 1223"/>
                <a:gd name="T86" fmla="*/ 1157 w 1157"/>
                <a:gd name="T87" fmla="*/ 1223 h 1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57" h="1223">
                  <a:moveTo>
                    <a:pt x="574" y="0"/>
                  </a:moveTo>
                  <a:lnTo>
                    <a:pt x="1157" y="0"/>
                  </a:lnTo>
                  <a:lnTo>
                    <a:pt x="1157" y="852"/>
                  </a:lnTo>
                  <a:lnTo>
                    <a:pt x="595" y="1223"/>
                  </a:lnTo>
                  <a:lnTo>
                    <a:pt x="544" y="1060"/>
                  </a:lnTo>
                  <a:lnTo>
                    <a:pt x="488" y="937"/>
                  </a:lnTo>
                  <a:lnTo>
                    <a:pt x="463" y="892"/>
                  </a:lnTo>
                  <a:lnTo>
                    <a:pt x="428" y="818"/>
                  </a:lnTo>
                  <a:lnTo>
                    <a:pt x="402" y="763"/>
                  </a:lnTo>
                  <a:lnTo>
                    <a:pt x="373" y="721"/>
                  </a:lnTo>
                  <a:lnTo>
                    <a:pt x="339" y="677"/>
                  </a:lnTo>
                  <a:lnTo>
                    <a:pt x="304" y="629"/>
                  </a:lnTo>
                  <a:lnTo>
                    <a:pt x="266" y="584"/>
                  </a:lnTo>
                  <a:lnTo>
                    <a:pt x="241" y="557"/>
                  </a:lnTo>
                  <a:lnTo>
                    <a:pt x="217" y="532"/>
                  </a:lnTo>
                  <a:lnTo>
                    <a:pt x="193" y="510"/>
                  </a:lnTo>
                  <a:lnTo>
                    <a:pt x="165" y="485"/>
                  </a:lnTo>
                  <a:lnTo>
                    <a:pt x="131" y="456"/>
                  </a:lnTo>
                  <a:lnTo>
                    <a:pt x="109" y="436"/>
                  </a:lnTo>
                  <a:lnTo>
                    <a:pt x="81" y="425"/>
                  </a:lnTo>
                  <a:lnTo>
                    <a:pt x="60" y="424"/>
                  </a:lnTo>
                  <a:lnTo>
                    <a:pt x="43" y="425"/>
                  </a:lnTo>
                  <a:lnTo>
                    <a:pt x="27" y="427"/>
                  </a:lnTo>
                  <a:lnTo>
                    <a:pt x="0" y="436"/>
                  </a:lnTo>
                  <a:lnTo>
                    <a:pt x="187" y="289"/>
                  </a:lnTo>
                  <a:lnTo>
                    <a:pt x="325" y="167"/>
                  </a:lnTo>
                  <a:lnTo>
                    <a:pt x="493" y="50"/>
                  </a:lnTo>
                  <a:lnTo>
                    <a:pt x="574" y="0"/>
                  </a:lnTo>
                  <a:close/>
                </a:path>
              </a:pathLst>
            </a:custGeom>
            <a:gradFill rotWithShape="0">
              <a:gsLst>
                <a:gs pos="0">
                  <a:srgbClr val="7F7F9F"/>
                </a:gs>
                <a:gs pos="50000">
                  <a:srgbClr val="FFFFFF"/>
                </a:gs>
                <a:gs pos="100000">
                  <a:srgbClr val="7F7F9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894" y="2329"/>
              <a:ext cx="106" cy="132"/>
            </a:xfrm>
            <a:custGeom>
              <a:avLst/>
              <a:gdLst>
                <a:gd name="T0" fmla="*/ 0 w 106"/>
                <a:gd name="T1" fmla="*/ 19 h 132"/>
                <a:gd name="T2" fmla="*/ 19 w 106"/>
                <a:gd name="T3" fmla="*/ 44 h 132"/>
                <a:gd name="T4" fmla="*/ 40 w 106"/>
                <a:gd name="T5" fmla="*/ 71 h 132"/>
                <a:gd name="T6" fmla="*/ 66 w 106"/>
                <a:gd name="T7" fmla="*/ 103 h 132"/>
                <a:gd name="T8" fmla="*/ 76 w 106"/>
                <a:gd name="T9" fmla="*/ 111 h 132"/>
                <a:gd name="T10" fmla="*/ 91 w 106"/>
                <a:gd name="T11" fmla="*/ 122 h 132"/>
                <a:gd name="T12" fmla="*/ 106 w 106"/>
                <a:gd name="T13" fmla="*/ 132 h 132"/>
                <a:gd name="T14" fmla="*/ 87 w 106"/>
                <a:gd name="T15" fmla="*/ 75 h 132"/>
                <a:gd name="T16" fmla="*/ 72 w 106"/>
                <a:gd name="T17" fmla="*/ 21 h 132"/>
                <a:gd name="T18" fmla="*/ 63 w 106"/>
                <a:gd name="T19" fmla="*/ 0 h 132"/>
                <a:gd name="T20" fmla="*/ 0 w 106"/>
                <a:gd name="T21" fmla="*/ 19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132"/>
                <a:gd name="T35" fmla="*/ 106 w 106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132">
                  <a:moveTo>
                    <a:pt x="0" y="19"/>
                  </a:moveTo>
                  <a:lnTo>
                    <a:pt x="19" y="44"/>
                  </a:lnTo>
                  <a:lnTo>
                    <a:pt x="40" y="71"/>
                  </a:lnTo>
                  <a:lnTo>
                    <a:pt x="66" y="103"/>
                  </a:lnTo>
                  <a:lnTo>
                    <a:pt x="76" y="111"/>
                  </a:lnTo>
                  <a:lnTo>
                    <a:pt x="91" y="122"/>
                  </a:lnTo>
                  <a:lnTo>
                    <a:pt x="106" y="132"/>
                  </a:lnTo>
                  <a:lnTo>
                    <a:pt x="87" y="75"/>
                  </a:lnTo>
                  <a:lnTo>
                    <a:pt x="72" y="21"/>
                  </a:lnTo>
                  <a:lnTo>
                    <a:pt x="6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F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859" y="1637"/>
              <a:ext cx="702" cy="822"/>
            </a:xfrm>
            <a:custGeom>
              <a:avLst/>
              <a:gdLst>
                <a:gd name="T0" fmla="*/ 0 w 702"/>
                <a:gd name="T1" fmla="*/ 458 h 822"/>
                <a:gd name="T2" fmla="*/ 39 w 702"/>
                <a:gd name="T3" fmla="*/ 545 h 822"/>
                <a:gd name="T4" fmla="*/ 73 w 702"/>
                <a:gd name="T5" fmla="*/ 633 h 822"/>
                <a:gd name="T6" fmla="*/ 90 w 702"/>
                <a:gd name="T7" fmla="*/ 692 h 822"/>
                <a:gd name="T8" fmla="*/ 19 w 702"/>
                <a:gd name="T9" fmla="*/ 715 h 822"/>
                <a:gd name="T10" fmla="*/ 36 w 702"/>
                <a:gd name="T11" fmla="*/ 742 h 822"/>
                <a:gd name="T12" fmla="*/ 54 w 702"/>
                <a:gd name="T13" fmla="*/ 766 h 822"/>
                <a:gd name="T14" fmla="*/ 65 w 702"/>
                <a:gd name="T15" fmla="*/ 779 h 822"/>
                <a:gd name="T16" fmla="*/ 85 w 702"/>
                <a:gd name="T17" fmla="*/ 803 h 822"/>
                <a:gd name="T18" fmla="*/ 109 w 702"/>
                <a:gd name="T19" fmla="*/ 815 h 822"/>
                <a:gd name="T20" fmla="*/ 127 w 702"/>
                <a:gd name="T21" fmla="*/ 822 h 822"/>
                <a:gd name="T22" fmla="*/ 143 w 702"/>
                <a:gd name="T23" fmla="*/ 819 h 822"/>
                <a:gd name="T24" fmla="*/ 167 w 702"/>
                <a:gd name="T25" fmla="*/ 807 h 822"/>
                <a:gd name="T26" fmla="*/ 284 w 702"/>
                <a:gd name="T27" fmla="*/ 724 h 822"/>
                <a:gd name="T28" fmla="*/ 518 w 702"/>
                <a:gd name="T29" fmla="*/ 570 h 822"/>
                <a:gd name="T30" fmla="*/ 702 w 702"/>
                <a:gd name="T31" fmla="*/ 448 h 822"/>
                <a:gd name="T32" fmla="*/ 700 w 702"/>
                <a:gd name="T33" fmla="*/ 0 h 822"/>
                <a:gd name="T34" fmla="*/ 575 w 702"/>
                <a:gd name="T35" fmla="*/ 66 h 822"/>
                <a:gd name="T36" fmla="*/ 628 w 702"/>
                <a:gd name="T37" fmla="*/ 74 h 822"/>
                <a:gd name="T38" fmla="*/ 651 w 702"/>
                <a:gd name="T39" fmla="*/ 100 h 822"/>
                <a:gd name="T40" fmla="*/ 662 w 702"/>
                <a:gd name="T41" fmla="*/ 135 h 822"/>
                <a:gd name="T42" fmla="*/ 666 w 702"/>
                <a:gd name="T43" fmla="*/ 169 h 822"/>
                <a:gd name="T44" fmla="*/ 643 w 702"/>
                <a:gd name="T45" fmla="*/ 180 h 822"/>
                <a:gd name="T46" fmla="*/ 609 w 702"/>
                <a:gd name="T47" fmla="*/ 188 h 822"/>
                <a:gd name="T48" fmla="*/ 541 w 702"/>
                <a:gd name="T49" fmla="*/ 192 h 822"/>
                <a:gd name="T50" fmla="*/ 480 w 702"/>
                <a:gd name="T51" fmla="*/ 188 h 822"/>
                <a:gd name="T52" fmla="*/ 419 w 702"/>
                <a:gd name="T53" fmla="*/ 180 h 822"/>
                <a:gd name="T54" fmla="*/ 400 w 702"/>
                <a:gd name="T55" fmla="*/ 180 h 822"/>
                <a:gd name="T56" fmla="*/ 324 w 702"/>
                <a:gd name="T57" fmla="*/ 207 h 822"/>
                <a:gd name="T58" fmla="*/ 396 w 702"/>
                <a:gd name="T59" fmla="*/ 253 h 822"/>
                <a:gd name="T60" fmla="*/ 442 w 702"/>
                <a:gd name="T61" fmla="*/ 283 h 822"/>
                <a:gd name="T62" fmla="*/ 468 w 702"/>
                <a:gd name="T63" fmla="*/ 310 h 822"/>
                <a:gd name="T64" fmla="*/ 480 w 702"/>
                <a:gd name="T65" fmla="*/ 332 h 822"/>
                <a:gd name="T66" fmla="*/ 472 w 702"/>
                <a:gd name="T67" fmla="*/ 351 h 822"/>
                <a:gd name="T68" fmla="*/ 411 w 702"/>
                <a:gd name="T69" fmla="*/ 359 h 822"/>
                <a:gd name="T70" fmla="*/ 366 w 702"/>
                <a:gd name="T71" fmla="*/ 363 h 822"/>
                <a:gd name="T72" fmla="*/ 320 w 702"/>
                <a:gd name="T73" fmla="*/ 363 h 822"/>
                <a:gd name="T74" fmla="*/ 282 w 702"/>
                <a:gd name="T75" fmla="*/ 351 h 822"/>
                <a:gd name="T76" fmla="*/ 236 w 702"/>
                <a:gd name="T77" fmla="*/ 351 h 822"/>
                <a:gd name="T78" fmla="*/ 183 w 702"/>
                <a:gd name="T79" fmla="*/ 351 h 822"/>
                <a:gd name="T80" fmla="*/ 141 w 702"/>
                <a:gd name="T81" fmla="*/ 363 h 822"/>
                <a:gd name="T82" fmla="*/ 107 w 702"/>
                <a:gd name="T83" fmla="*/ 363 h 822"/>
                <a:gd name="T84" fmla="*/ 96 w 702"/>
                <a:gd name="T85" fmla="*/ 378 h 822"/>
                <a:gd name="T86" fmla="*/ 126 w 702"/>
                <a:gd name="T87" fmla="*/ 405 h 822"/>
                <a:gd name="T88" fmla="*/ 172 w 702"/>
                <a:gd name="T89" fmla="*/ 431 h 822"/>
                <a:gd name="T90" fmla="*/ 255 w 702"/>
                <a:gd name="T91" fmla="*/ 443 h 822"/>
                <a:gd name="T92" fmla="*/ 290 w 702"/>
                <a:gd name="T93" fmla="*/ 450 h 822"/>
                <a:gd name="T94" fmla="*/ 301 w 702"/>
                <a:gd name="T95" fmla="*/ 466 h 822"/>
                <a:gd name="T96" fmla="*/ 286 w 702"/>
                <a:gd name="T97" fmla="*/ 477 h 822"/>
                <a:gd name="T98" fmla="*/ 236 w 702"/>
                <a:gd name="T99" fmla="*/ 473 h 822"/>
                <a:gd name="T100" fmla="*/ 176 w 702"/>
                <a:gd name="T101" fmla="*/ 458 h 822"/>
                <a:gd name="T102" fmla="*/ 61 w 702"/>
                <a:gd name="T103" fmla="*/ 450 h 822"/>
                <a:gd name="T104" fmla="*/ 0 w 702"/>
                <a:gd name="T105" fmla="*/ 458 h 8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2"/>
                <a:gd name="T160" fmla="*/ 0 h 822"/>
                <a:gd name="T161" fmla="*/ 702 w 702"/>
                <a:gd name="T162" fmla="*/ 822 h 8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2" h="822">
                  <a:moveTo>
                    <a:pt x="0" y="458"/>
                  </a:moveTo>
                  <a:lnTo>
                    <a:pt x="39" y="545"/>
                  </a:lnTo>
                  <a:lnTo>
                    <a:pt x="73" y="633"/>
                  </a:lnTo>
                  <a:lnTo>
                    <a:pt x="90" y="692"/>
                  </a:lnTo>
                  <a:lnTo>
                    <a:pt x="19" y="715"/>
                  </a:lnTo>
                  <a:lnTo>
                    <a:pt x="36" y="742"/>
                  </a:lnTo>
                  <a:lnTo>
                    <a:pt x="54" y="766"/>
                  </a:lnTo>
                  <a:lnTo>
                    <a:pt x="65" y="779"/>
                  </a:lnTo>
                  <a:lnTo>
                    <a:pt x="85" y="803"/>
                  </a:lnTo>
                  <a:lnTo>
                    <a:pt x="109" y="815"/>
                  </a:lnTo>
                  <a:lnTo>
                    <a:pt x="127" y="822"/>
                  </a:lnTo>
                  <a:lnTo>
                    <a:pt x="143" y="819"/>
                  </a:lnTo>
                  <a:lnTo>
                    <a:pt x="167" y="807"/>
                  </a:lnTo>
                  <a:lnTo>
                    <a:pt x="284" y="724"/>
                  </a:lnTo>
                  <a:lnTo>
                    <a:pt x="518" y="570"/>
                  </a:lnTo>
                  <a:lnTo>
                    <a:pt x="702" y="448"/>
                  </a:lnTo>
                  <a:lnTo>
                    <a:pt x="700" y="0"/>
                  </a:lnTo>
                  <a:lnTo>
                    <a:pt x="575" y="66"/>
                  </a:lnTo>
                  <a:lnTo>
                    <a:pt x="628" y="74"/>
                  </a:lnTo>
                  <a:lnTo>
                    <a:pt x="651" y="100"/>
                  </a:lnTo>
                  <a:lnTo>
                    <a:pt x="662" y="135"/>
                  </a:lnTo>
                  <a:lnTo>
                    <a:pt x="666" y="169"/>
                  </a:lnTo>
                  <a:lnTo>
                    <a:pt x="643" y="180"/>
                  </a:lnTo>
                  <a:lnTo>
                    <a:pt x="609" y="188"/>
                  </a:lnTo>
                  <a:lnTo>
                    <a:pt x="541" y="192"/>
                  </a:lnTo>
                  <a:lnTo>
                    <a:pt x="480" y="188"/>
                  </a:lnTo>
                  <a:lnTo>
                    <a:pt x="419" y="180"/>
                  </a:lnTo>
                  <a:lnTo>
                    <a:pt x="400" y="180"/>
                  </a:lnTo>
                  <a:lnTo>
                    <a:pt x="324" y="207"/>
                  </a:lnTo>
                  <a:lnTo>
                    <a:pt x="396" y="253"/>
                  </a:lnTo>
                  <a:lnTo>
                    <a:pt x="442" y="283"/>
                  </a:lnTo>
                  <a:lnTo>
                    <a:pt x="468" y="310"/>
                  </a:lnTo>
                  <a:lnTo>
                    <a:pt x="480" y="332"/>
                  </a:lnTo>
                  <a:lnTo>
                    <a:pt x="472" y="351"/>
                  </a:lnTo>
                  <a:lnTo>
                    <a:pt x="411" y="359"/>
                  </a:lnTo>
                  <a:lnTo>
                    <a:pt x="366" y="363"/>
                  </a:lnTo>
                  <a:lnTo>
                    <a:pt x="320" y="363"/>
                  </a:lnTo>
                  <a:lnTo>
                    <a:pt x="282" y="351"/>
                  </a:lnTo>
                  <a:lnTo>
                    <a:pt x="236" y="351"/>
                  </a:lnTo>
                  <a:lnTo>
                    <a:pt x="183" y="351"/>
                  </a:lnTo>
                  <a:lnTo>
                    <a:pt x="141" y="363"/>
                  </a:lnTo>
                  <a:lnTo>
                    <a:pt x="107" y="363"/>
                  </a:lnTo>
                  <a:lnTo>
                    <a:pt x="96" y="378"/>
                  </a:lnTo>
                  <a:lnTo>
                    <a:pt x="126" y="405"/>
                  </a:lnTo>
                  <a:lnTo>
                    <a:pt x="172" y="431"/>
                  </a:lnTo>
                  <a:lnTo>
                    <a:pt x="255" y="443"/>
                  </a:lnTo>
                  <a:lnTo>
                    <a:pt x="290" y="450"/>
                  </a:lnTo>
                  <a:lnTo>
                    <a:pt x="301" y="466"/>
                  </a:lnTo>
                  <a:lnTo>
                    <a:pt x="286" y="477"/>
                  </a:lnTo>
                  <a:lnTo>
                    <a:pt x="236" y="473"/>
                  </a:lnTo>
                  <a:lnTo>
                    <a:pt x="176" y="458"/>
                  </a:lnTo>
                  <a:lnTo>
                    <a:pt x="61" y="450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5F5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895" y="2329"/>
              <a:ext cx="82" cy="110"/>
            </a:xfrm>
            <a:custGeom>
              <a:avLst/>
              <a:gdLst>
                <a:gd name="T0" fmla="*/ 0 w 82"/>
                <a:gd name="T1" fmla="*/ 17 h 110"/>
                <a:gd name="T2" fmla="*/ 10 w 82"/>
                <a:gd name="T3" fmla="*/ 36 h 110"/>
                <a:gd name="T4" fmla="*/ 25 w 82"/>
                <a:gd name="T5" fmla="*/ 61 h 110"/>
                <a:gd name="T6" fmla="*/ 46 w 82"/>
                <a:gd name="T7" fmla="*/ 85 h 110"/>
                <a:gd name="T8" fmla="*/ 70 w 82"/>
                <a:gd name="T9" fmla="*/ 104 h 110"/>
                <a:gd name="T10" fmla="*/ 82 w 82"/>
                <a:gd name="T11" fmla="*/ 110 h 110"/>
                <a:gd name="T12" fmla="*/ 82 w 82"/>
                <a:gd name="T13" fmla="*/ 97 h 110"/>
                <a:gd name="T14" fmla="*/ 69 w 82"/>
                <a:gd name="T15" fmla="*/ 55 h 110"/>
                <a:gd name="T16" fmla="*/ 51 w 82"/>
                <a:gd name="T17" fmla="*/ 0 h 110"/>
                <a:gd name="T18" fmla="*/ 0 w 82"/>
                <a:gd name="T19" fmla="*/ 17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110"/>
                <a:gd name="T32" fmla="*/ 82 w 82"/>
                <a:gd name="T33" fmla="*/ 110 h 1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110">
                  <a:moveTo>
                    <a:pt x="0" y="17"/>
                  </a:moveTo>
                  <a:lnTo>
                    <a:pt x="10" y="36"/>
                  </a:lnTo>
                  <a:lnTo>
                    <a:pt x="25" y="61"/>
                  </a:lnTo>
                  <a:lnTo>
                    <a:pt x="46" y="85"/>
                  </a:lnTo>
                  <a:lnTo>
                    <a:pt x="70" y="104"/>
                  </a:lnTo>
                  <a:lnTo>
                    <a:pt x="82" y="110"/>
                  </a:lnTo>
                  <a:lnTo>
                    <a:pt x="82" y="97"/>
                  </a:lnTo>
                  <a:lnTo>
                    <a:pt x="69" y="55"/>
                  </a:lnTo>
                  <a:lnTo>
                    <a:pt x="5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836" y="1611"/>
              <a:ext cx="716" cy="461"/>
            </a:xfrm>
            <a:custGeom>
              <a:avLst/>
              <a:gdLst>
                <a:gd name="T0" fmla="*/ 11 w 716"/>
                <a:gd name="T1" fmla="*/ 461 h 461"/>
                <a:gd name="T2" fmla="*/ 111 w 716"/>
                <a:gd name="T3" fmla="*/ 415 h 461"/>
                <a:gd name="T4" fmla="*/ 183 w 716"/>
                <a:gd name="T5" fmla="*/ 366 h 461"/>
                <a:gd name="T6" fmla="*/ 256 w 716"/>
                <a:gd name="T7" fmla="*/ 301 h 461"/>
                <a:gd name="T8" fmla="*/ 381 w 716"/>
                <a:gd name="T9" fmla="*/ 233 h 461"/>
                <a:gd name="T10" fmla="*/ 510 w 716"/>
                <a:gd name="T11" fmla="*/ 161 h 461"/>
                <a:gd name="T12" fmla="*/ 609 w 716"/>
                <a:gd name="T13" fmla="*/ 100 h 461"/>
                <a:gd name="T14" fmla="*/ 716 w 716"/>
                <a:gd name="T15" fmla="*/ 53 h 461"/>
                <a:gd name="T16" fmla="*/ 716 w 716"/>
                <a:gd name="T17" fmla="*/ 0 h 461"/>
                <a:gd name="T18" fmla="*/ 605 w 716"/>
                <a:gd name="T19" fmla="*/ 38 h 461"/>
                <a:gd name="T20" fmla="*/ 560 w 716"/>
                <a:gd name="T21" fmla="*/ 53 h 461"/>
                <a:gd name="T22" fmla="*/ 548 w 716"/>
                <a:gd name="T23" fmla="*/ 68 h 461"/>
                <a:gd name="T24" fmla="*/ 548 w 716"/>
                <a:gd name="T25" fmla="*/ 84 h 461"/>
                <a:gd name="T26" fmla="*/ 552 w 716"/>
                <a:gd name="T27" fmla="*/ 104 h 461"/>
                <a:gd name="T28" fmla="*/ 499 w 716"/>
                <a:gd name="T29" fmla="*/ 123 h 461"/>
                <a:gd name="T30" fmla="*/ 419 w 716"/>
                <a:gd name="T31" fmla="*/ 164 h 461"/>
                <a:gd name="T32" fmla="*/ 354 w 716"/>
                <a:gd name="T33" fmla="*/ 199 h 461"/>
                <a:gd name="T34" fmla="*/ 305 w 716"/>
                <a:gd name="T35" fmla="*/ 225 h 461"/>
                <a:gd name="T36" fmla="*/ 256 w 716"/>
                <a:gd name="T37" fmla="*/ 256 h 461"/>
                <a:gd name="T38" fmla="*/ 206 w 716"/>
                <a:gd name="T39" fmla="*/ 282 h 461"/>
                <a:gd name="T40" fmla="*/ 153 w 716"/>
                <a:gd name="T41" fmla="*/ 328 h 461"/>
                <a:gd name="T42" fmla="*/ 126 w 716"/>
                <a:gd name="T43" fmla="*/ 347 h 461"/>
                <a:gd name="T44" fmla="*/ 81 w 716"/>
                <a:gd name="T45" fmla="*/ 381 h 461"/>
                <a:gd name="T46" fmla="*/ 42 w 716"/>
                <a:gd name="T47" fmla="*/ 404 h 461"/>
                <a:gd name="T48" fmla="*/ 0 w 716"/>
                <a:gd name="T49" fmla="*/ 438 h 461"/>
                <a:gd name="T50" fmla="*/ 11 w 716"/>
                <a:gd name="T51" fmla="*/ 461 h 4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6"/>
                <a:gd name="T79" fmla="*/ 0 h 461"/>
                <a:gd name="T80" fmla="*/ 716 w 716"/>
                <a:gd name="T81" fmla="*/ 461 h 4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6" h="461">
                  <a:moveTo>
                    <a:pt x="11" y="461"/>
                  </a:moveTo>
                  <a:lnTo>
                    <a:pt x="111" y="415"/>
                  </a:lnTo>
                  <a:lnTo>
                    <a:pt x="183" y="366"/>
                  </a:lnTo>
                  <a:lnTo>
                    <a:pt x="256" y="301"/>
                  </a:lnTo>
                  <a:lnTo>
                    <a:pt x="381" y="233"/>
                  </a:lnTo>
                  <a:lnTo>
                    <a:pt x="510" y="161"/>
                  </a:lnTo>
                  <a:lnTo>
                    <a:pt x="609" y="100"/>
                  </a:lnTo>
                  <a:lnTo>
                    <a:pt x="716" y="53"/>
                  </a:lnTo>
                  <a:lnTo>
                    <a:pt x="716" y="0"/>
                  </a:lnTo>
                  <a:lnTo>
                    <a:pt x="605" y="38"/>
                  </a:lnTo>
                  <a:lnTo>
                    <a:pt x="560" y="53"/>
                  </a:lnTo>
                  <a:lnTo>
                    <a:pt x="548" y="68"/>
                  </a:lnTo>
                  <a:lnTo>
                    <a:pt x="548" y="84"/>
                  </a:lnTo>
                  <a:lnTo>
                    <a:pt x="552" y="104"/>
                  </a:lnTo>
                  <a:lnTo>
                    <a:pt x="499" y="123"/>
                  </a:lnTo>
                  <a:lnTo>
                    <a:pt x="419" y="164"/>
                  </a:lnTo>
                  <a:lnTo>
                    <a:pt x="354" y="199"/>
                  </a:lnTo>
                  <a:lnTo>
                    <a:pt x="305" y="225"/>
                  </a:lnTo>
                  <a:lnTo>
                    <a:pt x="256" y="256"/>
                  </a:lnTo>
                  <a:lnTo>
                    <a:pt x="206" y="282"/>
                  </a:lnTo>
                  <a:lnTo>
                    <a:pt x="153" y="328"/>
                  </a:lnTo>
                  <a:lnTo>
                    <a:pt x="126" y="347"/>
                  </a:lnTo>
                  <a:lnTo>
                    <a:pt x="81" y="381"/>
                  </a:lnTo>
                  <a:lnTo>
                    <a:pt x="42" y="404"/>
                  </a:lnTo>
                  <a:lnTo>
                    <a:pt x="0" y="438"/>
                  </a:lnTo>
                  <a:lnTo>
                    <a:pt x="11" y="461"/>
                  </a:lnTo>
                  <a:close/>
                </a:path>
              </a:pathLst>
            </a:custGeom>
            <a:solidFill>
              <a:srgbClr val="5F5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875" y="2778"/>
              <a:ext cx="297" cy="135"/>
            </a:xfrm>
            <a:custGeom>
              <a:avLst/>
              <a:gdLst>
                <a:gd name="T0" fmla="*/ 297 w 297"/>
                <a:gd name="T1" fmla="*/ 106 h 135"/>
                <a:gd name="T2" fmla="*/ 221 w 297"/>
                <a:gd name="T3" fmla="*/ 76 h 135"/>
                <a:gd name="T4" fmla="*/ 160 w 297"/>
                <a:gd name="T5" fmla="*/ 38 h 135"/>
                <a:gd name="T6" fmla="*/ 103 w 297"/>
                <a:gd name="T7" fmla="*/ 11 h 135"/>
                <a:gd name="T8" fmla="*/ 68 w 297"/>
                <a:gd name="T9" fmla="*/ 0 h 135"/>
                <a:gd name="T10" fmla="*/ 40 w 297"/>
                <a:gd name="T11" fmla="*/ 2 h 135"/>
                <a:gd name="T12" fmla="*/ 10 w 297"/>
                <a:gd name="T13" fmla="*/ 13 h 135"/>
                <a:gd name="T14" fmla="*/ 0 w 297"/>
                <a:gd name="T15" fmla="*/ 36 h 135"/>
                <a:gd name="T16" fmla="*/ 8 w 297"/>
                <a:gd name="T17" fmla="*/ 59 h 135"/>
                <a:gd name="T18" fmla="*/ 46 w 297"/>
                <a:gd name="T19" fmla="*/ 70 h 135"/>
                <a:gd name="T20" fmla="*/ 91 w 297"/>
                <a:gd name="T21" fmla="*/ 72 h 135"/>
                <a:gd name="T22" fmla="*/ 139 w 297"/>
                <a:gd name="T23" fmla="*/ 82 h 135"/>
                <a:gd name="T24" fmla="*/ 160 w 297"/>
                <a:gd name="T25" fmla="*/ 93 h 135"/>
                <a:gd name="T26" fmla="*/ 183 w 297"/>
                <a:gd name="T27" fmla="*/ 124 h 135"/>
                <a:gd name="T28" fmla="*/ 186 w 297"/>
                <a:gd name="T29" fmla="*/ 105 h 135"/>
                <a:gd name="T30" fmla="*/ 224 w 297"/>
                <a:gd name="T31" fmla="*/ 127 h 135"/>
                <a:gd name="T32" fmla="*/ 257 w 297"/>
                <a:gd name="T33" fmla="*/ 135 h 135"/>
                <a:gd name="T34" fmla="*/ 285 w 297"/>
                <a:gd name="T35" fmla="*/ 127 h 135"/>
                <a:gd name="T36" fmla="*/ 297 w 297"/>
                <a:gd name="T37" fmla="*/ 106 h 1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7"/>
                <a:gd name="T58" fmla="*/ 0 h 135"/>
                <a:gd name="T59" fmla="*/ 297 w 297"/>
                <a:gd name="T60" fmla="*/ 135 h 1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7" h="135">
                  <a:moveTo>
                    <a:pt x="297" y="106"/>
                  </a:moveTo>
                  <a:lnTo>
                    <a:pt x="221" y="76"/>
                  </a:lnTo>
                  <a:lnTo>
                    <a:pt x="160" y="38"/>
                  </a:lnTo>
                  <a:lnTo>
                    <a:pt x="103" y="11"/>
                  </a:lnTo>
                  <a:lnTo>
                    <a:pt x="68" y="0"/>
                  </a:lnTo>
                  <a:lnTo>
                    <a:pt x="40" y="2"/>
                  </a:lnTo>
                  <a:lnTo>
                    <a:pt x="10" y="13"/>
                  </a:lnTo>
                  <a:lnTo>
                    <a:pt x="0" y="36"/>
                  </a:lnTo>
                  <a:lnTo>
                    <a:pt x="8" y="59"/>
                  </a:lnTo>
                  <a:lnTo>
                    <a:pt x="46" y="70"/>
                  </a:lnTo>
                  <a:lnTo>
                    <a:pt x="91" y="72"/>
                  </a:lnTo>
                  <a:lnTo>
                    <a:pt x="139" y="82"/>
                  </a:lnTo>
                  <a:lnTo>
                    <a:pt x="160" y="93"/>
                  </a:lnTo>
                  <a:lnTo>
                    <a:pt x="183" y="124"/>
                  </a:lnTo>
                  <a:lnTo>
                    <a:pt x="186" y="105"/>
                  </a:lnTo>
                  <a:lnTo>
                    <a:pt x="224" y="127"/>
                  </a:lnTo>
                  <a:lnTo>
                    <a:pt x="257" y="135"/>
                  </a:lnTo>
                  <a:lnTo>
                    <a:pt x="285" y="127"/>
                  </a:lnTo>
                  <a:lnTo>
                    <a:pt x="297" y="106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031" y="2575"/>
              <a:ext cx="322" cy="199"/>
            </a:xfrm>
            <a:custGeom>
              <a:avLst/>
              <a:gdLst>
                <a:gd name="T0" fmla="*/ 315 w 322"/>
                <a:gd name="T1" fmla="*/ 148 h 199"/>
                <a:gd name="T2" fmla="*/ 278 w 322"/>
                <a:gd name="T3" fmla="*/ 150 h 199"/>
                <a:gd name="T4" fmla="*/ 246 w 322"/>
                <a:gd name="T5" fmla="*/ 135 h 199"/>
                <a:gd name="T6" fmla="*/ 206 w 322"/>
                <a:gd name="T7" fmla="*/ 117 h 199"/>
                <a:gd name="T8" fmla="*/ 162 w 322"/>
                <a:gd name="T9" fmla="*/ 93 h 199"/>
                <a:gd name="T10" fmla="*/ 118 w 322"/>
                <a:gd name="T11" fmla="*/ 64 h 199"/>
                <a:gd name="T12" fmla="*/ 59 w 322"/>
                <a:gd name="T13" fmla="*/ 21 h 199"/>
                <a:gd name="T14" fmla="*/ 28 w 322"/>
                <a:gd name="T15" fmla="*/ 4 h 199"/>
                <a:gd name="T16" fmla="*/ 4 w 322"/>
                <a:gd name="T17" fmla="*/ 0 h 199"/>
                <a:gd name="T18" fmla="*/ 0 w 322"/>
                <a:gd name="T19" fmla="*/ 8 h 199"/>
                <a:gd name="T20" fmla="*/ 19 w 322"/>
                <a:gd name="T21" fmla="*/ 31 h 199"/>
                <a:gd name="T22" fmla="*/ 68 w 322"/>
                <a:gd name="T23" fmla="*/ 62 h 199"/>
                <a:gd name="T24" fmla="*/ 110 w 322"/>
                <a:gd name="T25" fmla="*/ 85 h 199"/>
                <a:gd name="T26" fmla="*/ 150 w 322"/>
                <a:gd name="T27" fmla="*/ 98 h 199"/>
                <a:gd name="T28" fmla="*/ 182 w 322"/>
                <a:gd name="T29" fmla="*/ 131 h 199"/>
                <a:gd name="T30" fmla="*/ 252 w 322"/>
                <a:gd name="T31" fmla="*/ 178 h 199"/>
                <a:gd name="T32" fmla="*/ 286 w 322"/>
                <a:gd name="T33" fmla="*/ 199 h 199"/>
                <a:gd name="T34" fmla="*/ 303 w 322"/>
                <a:gd name="T35" fmla="*/ 199 h 199"/>
                <a:gd name="T36" fmla="*/ 322 w 322"/>
                <a:gd name="T37" fmla="*/ 171 h 199"/>
                <a:gd name="T38" fmla="*/ 315 w 322"/>
                <a:gd name="T39" fmla="*/ 148 h 1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2"/>
                <a:gd name="T61" fmla="*/ 0 h 199"/>
                <a:gd name="T62" fmla="*/ 322 w 322"/>
                <a:gd name="T63" fmla="*/ 199 h 19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2" h="199">
                  <a:moveTo>
                    <a:pt x="315" y="148"/>
                  </a:moveTo>
                  <a:lnTo>
                    <a:pt x="278" y="150"/>
                  </a:lnTo>
                  <a:lnTo>
                    <a:pt x="246" y="135"/>
                  </a:lnTo>
                  <a:lnTo>
                    <a:pt x="206" y="117"/>
                  </a:lnTo>
                  <a:lnTo>
                    <a:pt x="162" y="93"/>
                  </a:lnTo>
                  <a:lnTo>
                    <a:pt x="118" y="64"/>
                  </a:lnTo>
                  <a:lnTo>
                    <a:pt x="59" y="21"/>
                  </a:lnTo>
                  <a:lnTo>
                    <a:pt x="28" y="4"/>
                  </a:lnTo>
                  <a:lnTo>
                    <a:pt x="4" y="0"/>
                  </a:lnTo>
                  <a:lnTo>
                    <a:pt x="0" y="8"/>
                  </a:lnTo>
                  <a:lnTo>
                    <a:pt x="19" y="31"/>
                  </a:lnTo>
                  <a:lnTo>
                    <a:pt x="68" y="62"/>
                  </a:lnTo>
                  <a:lnTo>
                    <a:pt x="110" y="85"/>
                  </a:lnTo>
                  <a:lnTo>
                    <a:pt x="150" y="98"/>
                  </a:lnTo>
                  <a:lnTo>
                    <a:pt x="182" y="131"/>
                  </a:lnTo>
                  <a:lnTo>
                    <a:pt x="252" y="178"/>
                  </a:lnTo>
                  <a:lnTo>
                    <a:pt x="286" y="199"/>
                  </a:lnTo>
                  <a:lnTo>
                    <a:pt x="303" y="199"/>
                  </a:lnTo>
                  <a:lnTo>
                    <a:pt x="322" y="171"/>
                  </a:lnTo>
                  <a:lnTo>
                    <a:pt x="315" y="148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99" y="1475"/>
              <a:ext cx="357" cy="1291"/>
            </a:xfrm>
            <a:custGeom>
              <a:avLst/>
              <a:gdLst>
                <a:gd name="T0" fmla="*/ 0 w 357"/>
                <a:gd name="T1" fmla="*/ 0 h 1291"/>
                <a:gd name="T2" fmla="*/ 0 w 357"/>
                <a:gd name="T3" fmla="*/ 1291 h 1291"/>
                <a:gd name="T4" fmla="*/ 49 w 357"/>
                <a:gd name="T5" fmla="*/ 1245 h 1291"/>
                <a:gd name="T6" fmla="*/ 357 w 357"/>
                <a:gd name="T7" fmla="*/ 267 h 1291"/>
                <a:gd name="T8" fmla="*/ 285 w 357"/>
                <a:gd name="T9" fmla="*/ 244 h 1291"/>
                <a:gd name="T10" fmla="*/ 256 w 357"/>
                <a:gd name="T11" fmla="*/ 230 h 1291"/>
                <a:gd name="T12" fmla="*/ 232 w 357"/>
                <a:gd name="T13" fmla="*/ 205 h 1291"/>
                <a:gd name="T14" fmla="*/ 179 w 357"/>
                <a:gd name="T15" fmla="*/ 197 h 1291"/>
                <a:gd name="T16" fmla="*/ 138 w 357"/>
                <a:gd name="T17" fmla="*/ 191 h 1291"/>
                <a:gd name="T18" fmla="*/ 95 w 357"/>
                <a:gd name="T19" fmla="*/ 178 h 1291"/>
                <a:gd name="T20" fmla="*/ 68 w 357"/>
                <a:gd name="T21" fmla="*/ 159 h 1291"/>
                <a:gd name="T22" fmla="*/ 65 w 357"/>
                <a:gd name="T23" fmla="*/ 95 h 1291"/>
                <a:gd name="T24" fmla="*/ 65 w 357"/>
                <a:gd name="T25" fmla="*/ 49 h 1291"/>
                <a:gd name="T26" fmla="*/ 36 w 357"/>
                <a:gd name="T27" fmla="*/ 20 h 1291"/>
                <a:gd name="T28" fmla="*/ 0 w 357"/>
                <a:gd name="T29" fmla="*/ 0 h 12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7"/>
                <a:gd name="T46" fmla="*/ 0 h 1291"/>
                <a:gd name="T47" fmla="*/ 357 w 357"/>
                <a:gd name="T48" fmla="*/ 1291 h 129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7" h="1291">
                  <a:moveTo>
                    <a:pt x="0" y="0"/>
                  </a:moveTo>
                  <a:lnTo>
                    <a:pt x="0" y="1291"/>
                  </a:lnTo>
                  <a:lnTo>
                    <a:pt x="49" y="1245"/>
                  </a:lnTo>
                  <a:lnTo>
                    <a:pt x="357" y="267"/>
                  </a:lnTo>
                  <a:lnTo>
                    <a:pt x="285" y="244"/>
                  </a:lnTo>
                  <a:lnTo>
                    <a:pt x="256" y="230"/>
                  </a:lnTo>
                  <a:lnTo>
                    <a:pt x="232" y="205"/>
                  </a:lnTo>
                  <a:lnTo>
                    <a:pt x="179" y="197"/>
                  </a:lnTo>
                  <a:lnTo>
                    <a:pt x="138" y="191"/>
                  </a:lnTo>
                  <a:lnTo>
                    <a:pt x="95" y="178"/>
                  </a:lnTo>
                  <a:lnTo>
                    <a:pt x="68" y="159"/>
                  </a:lnTo>
                  <a:lnTo>
                    <a:pt x="65" y="95"/>
                  </a:lnTo>
                  <a:lnTo>
                    <a:pt x="65" y="49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1226" y="2000"/>
              <a:ext cx="197" cy="678"/>
            </a:xfrm>
            <a:custGeom>
              <a:avLst/>
              <a:gdLst>
                <a:gd name="T0" fmla="*/ 197 w 197"/>
                <a:gd name="T1" fmla="*/ 84 h 678"/>
                <a:gd name="T2" fmla="*/ 163 w 197"/>
                <a:gd name="T3" fmla="*/ 38 h 678"/>
                <a:gd name="T4" fmla="*/ 140 w 197"/>
                <a:gd name="T5" fmla="*/ 12 h 678"/>
                <a:gd name="T6" fmla="*/ 76 w 197"/>
                <a:gd name="T7" fmla="*/ 0 h 678"/>
                <a:gd name="T8" fmla="*/ 68 w 197"/>
                <a:gd name="T9" fmla="*/ 31 h 678"/>
                <a:gd name="T10" fmla="*/ 91 w 197"/>
                <a:gd name="T11" fmla="*/ 69 h 678"/>
                <a:gd name="T12" fmla="*/ 83 w 197"/>
                <a:gd name="T13" fmla="*/ 107 h 678"/>
                <a:gd name="T14" fmla="*/ 114 w 197"/>
                <a:gd name="T15" fmla="*/ 118 h 678"/>
                <a:gd name="T16" fmla="*/ 133 w 197"/>
                <a:gd name="T17" fmla="*/ 160 h 678"/>
                <a:gd name="T18" fmla="*/ 125 w 197"/>
                <a:gd name="T19" fmla="*/ 244 h 678"/>
                <a:gd name="T20" fmla="*/ 121 w 197"/>
                <a:gd name="T21" fmla="*/ 354 h 678"/>
                <a:gd name="T22" fmla="*/ 91 w 197"/>
                <a:gd name="T23" fmla="*/ 407 h 678"/>
                <a:gd name="T24" fmla="*/ 68 w 197"/>
                <a:gd name="T25" fmla="*/ 457 h 678"/>
                <a:gd name="T26" fmla="*/ 30 w 197"/>
                <a:gd name="T27" fmla="*/ 445 h 678"/>
                <a:gd name="T28" fmla="*/ 3 w 197"/>
                <a:gd name="T29" fmla="*/ 457 h 678"/>
                <a:gd name="T30" fmla="*/ 0 w 197"/>
                <a:gd name="T31" fmla="*/ 483 h 678"/>
                <a:gd name="T32" fmla="*/ 3 w 197"/>
                <a:gd name="T33" fmla="*/ 678 h 678"/>
                <a:gd name="T34" fmla="*/ 137 w 197"/>
                <a:gd name="T35" fmla="*/ 671 h 678"/>
                <a:gd name="T36" fmla="*/ 197 w 197"/>
                <a:gd name="T37" fmla="*/ 84 h 67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7"/>
                <a:gd name="T58" fmla="*/ 0 h 678"/>
                <a:gd name="T59" fmla="*/ 197 w 197"/>
                <a:gd name="T60" fmla="*/ 678 h 67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7" h="678">
                  <a:moveTo>
                    <a:pt x="197" y="84"/>
                  </a:moveTo>
                  <a:lnTo>
                    <a:pt x="163" y="38"/>
                  </a:lnTo>
                  <a:lnTo>
                    <a:pt x="140" y="12"/>
                  </a:lnTo>
                  <a:lnTo>
                    <a:pt x="76" y="0"/>
                  </a:lnTo>
                  <a:lnTo>
                    <a:pt x="68" y="31"/>
                  </a:lnTo>
                  <a:lnTo>
                    <a:pt x="91" y="69"/>
                  </a:lnTo>
                  <a:lnTo>
                    <a:pt x="83" y="107"/>
                  </a:lnTo>
                  <a:lnTo>
                    <a:pt x="114" y="118"/>
                  </a:lnTo>
                  <a:lnTo>
                    <a:pt x="133" y="160"/>
                  </a:lnTo>
                  <a:lnTo>
                    <a:pt x="125" y="244"/>
                  </a:lnTo>
                  <a:lnTo>
                    <a:pt x="121" y="354"/>
                  </a:lnTo>
                  <a:lnTo>
                    <a:pt x="91" y="407"/>
                  </a:lnTo>
                  <a:lnTo>
                    <a:pt x="68" y="457"/>
                  </a:lnTo>
                  <a:lnTo>
                    <a:pt x="30" y="445"/>
                  </a:lnTo>
                  <a:lnTo>
                    <a:pt x="3" y="457"/>
                  </a:lnTo>
                  <a:lnTo>
                    <a:pt x="0" y="483"/>
                  </a:lnTo>
                  <a:lnTo>
                    <a:pt x="3" y="678"/>
                  </a:lnTo>
                  <a:lnTo>
                    <a:pt x="137" y="671"/>
                  </a:lnTo>
                  <a:lnTo>
                    <a:pt x="197" y="84"/>
                  </a:lnTo>
                  <a:close/>
                </a:path>
              </a:pathLst>
            </a:custGeom>
            <a:solidFill>
              <a:srgbClr val="5F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224" y="2005"/>
              <a:ext cx="327" cy="678"/>
            </a:xfrm>
            <a:custGeom>
              <a:avLst/>
              <a:gdLst>
                <a:gd name="T0" fmla="*/ 192 w 327"/>
                <a:gd name="T1" fmla="*/ 76 h 678"/>
                <a:gd name="T2" fmla="*/ 167 w 327"/>
                <a:gd name="T3" fmla="*/ 36 h 678"/>
                <a:gd name="T4" fmla="*/ 121 w 327"/>
                <a:gd name="T5" fmla="*/ 9 h 678"/>
                <a:gd name="T6" fmla="*/ 91 w 327"/>
                <a:gd name="T7" fmla="*/ 0 h 678"/>
                <a:gd name="T8" fmla="*/ 72 w 327"/>
                <a:gd name="T9" fmla="*/ 0 h 678"/>
                <a:gd name="T10" fmla="*/ 57 w 327"/>
                <a:gd name="T11" fmla="*/ 21 h 678"/>
                <a:gd name="T12" fmla="*/ 64 w 327"/>
                <a:gd name="T13" fmla="*/ 61 h 678"/>
                <a:gd name="T14" fmla="*/ 87 w 327"/>
                <a:gd name="T15" fmla="*/ 93 h 678"/>
                <a:gd name="T16" fmla="*/ 102 w 327"/>
                <a:gd name="T17" fmla="*/ 104 h 678"/>
                <a:gd name="T18" fmla="*/ 121 w 327"/>
                <a:gd name="T19" fmla="*/ 129 h 678"/>
                <a:gd name="T20" fmla="*/ 135 w 327"/>
                <a:gd name="T21" fmla="*/ 167 h 678"/>
                <a:gd name="T22" fmla="*/ 137 w 327"/>
                <a:gd name="T23" fmla="*/ 203 h 678"/>
                <a:gd name="T24" fmla="*/ 137 w 327"/>
                <a:gd name="T25" fmla="*/ 260 h 678"/>
                <a:gd name="T26" fmla="*/ 101 w 327"/>
                <a:gd name="T27" fmla="*/ 375 h 678"/>
                <a:gd name="T28" fmla="*/ 78 w 327"/>
                <a:gd name="T29" fmla="*/ 449 h 678"/>
                <a:gd name="T30" fmla="*/ 47 w 327"/>
                <a:gd name="T31" fmla="*/ 447 h 678"/>
                <a:gd name="T32" fmla="*/ 26 w 327"/>
                <a:gd name="T33" fmla="*/ 439 h 678"/>
                <a:gd name="T34" fmla="*/ 5 w 327"/>
                <a:gd name="T35" fmla="*/ 439 h 678"/>
                <a:gd name="T36" fmla="*/ 0 w 327"/>
                <a:gd name="T37" fmla="*/ 445 h 678"/>
                <a:gd name="T38" fmla="*/ 0 w 327"/>
                <a:gd name="T39" fmla="*/ 678 h 678"/>
                <a:gd name="T40" fmla="*/ 327 w 327"/>
                <a:gd name="T41" fmla="*/ 329 h 678"/>
                <a:gd name="T42" fmla="*/ 192 w 327"/>
                <a:gd name="T43" fmla="*/ 76 h 67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7"/>
                <a:gd name="T67" fmla="*/ 0 h 678"/>
                <a:gd name="T68" fmla="*/ 327 w 327"/>
                <a:gd name="T69" fmla="*/ 678 h 67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7" h="678">
                  <a:moveTo>
                    <a:pt x="192" y="76"/>
                  </a:moveTo>
                  <a:lnTo>
                    <a:pt x="167" y="36"/>
                  </a:lnTo>
                  <a:lnTo>
                    <a:pt x="121" y="9"/>
                  </a:lnTo>
                  <a:lnTo>
                    <a:pt x="91" y="0"/>
                  </a:lnTo>
                  <a:lnTo>
                    <a:pt x="72" y="0"/>
                  </a:lnTo>
                  <a:lnTo>
                    <a:pt x="57" y="21"/>
                  </a:lnTo>
                  <a:lnTo>
                    <a:pt x="64" y="61"/>
                  </a:lnTo>
                  <a:lnTo>
                    <a:pt x="87" y="93"/>
                  </a:lnTo>
                  <a:lnTo>
                    <a:pt x="102" y="104"/>
                  </a:lnTo>
                  <a:lnTo>
                    <a:pt x="121" y="129"/>
                  </a:lnTo>
                  <a:lnTo>
                    <a:pt x="135" y="167"/>
                  </a:lnTo>
                  <a:lnTo>
                    <a:pt x="137" y="203"/>
                  </a:lnTo>
                  <a:lnTo>
                    <a:pt x="137" y="260"/>
                  </a:lnTo>
                  <a:lnTo>
                    <a:pt x="101" y="375"/>
                  </a:lnTo>
                  <a:lnTo>
                    <a:pt x="78" y="449"/>
                  </a:lnTo>
                  <a:lnTo>
                    <a:pt x="47" y="447"/>
                  </a:lnTo>
                  <a:lnTo>
                    <a:pt x="26" y="439"/>
                  </a:lnTo>
                  <a:lnTo>
                    <a:pt x="5" y="439"/>
                  </a:lnTo>
                  <a:lnTo>
                    <a:pt x="0" y="445"/>
                  </a:lnTo>
                  <a:lnTo>
                    <a:pt x="0" y="678"/>
                  </a:lnTo>
                  <a:lnTo>
                    <a:pt x="327" y="329"/>
                  </a:lnTo>
                  <a:lnTo>
                    <a:pt x="192" y="76"/>
                  </a:lnTo>
                  <a:close/>
                </a:path>
              </a:pathLst>
            </a:custGeom>
            <a:solidFill>
              <a:srgbClr val="3F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197" y="1709"/>
              <a:ext cx="1031" cy="1264"/>
            </a:xfrm>
            <a:custGeom>
              <a:avLst/>
              <a:gdLst>
                <a:gd name="T0" fmla="*/ 283 w 1031"/>
                <a:gd name="T1" fmla="*/ 0 h 1264"/>
                <a:gd name="T2" fmla="*/ 257 w 1031"/>
                <a:gd name="T3" fmla="*/ 198 h 1264"/>
                <a:gd name="T4" fmla="*/ 223 w 1031"/>
                <a:gd name="T5" fmla="*/ 331 h 1264"/>
                <a:gd name="T6" fmla="*/ 192 w 1031"/>
                <a:gd name="T7" fmla="*/ 468 h 1264"/>
                <a:gd name="T8" fmla="*/ 169 w 1031"/>
                <a:gd name="T9" fmla="*/ 563 h 1264"/>
                <a:gd name="T10" fmla="*/ 124 w 1031"/>
                <a:gd name="T11" fmla="*/ 712 h 1264"/>
                <a:gd name="T12" fmla="*/ 36 w 1031"/>
                <a:gd name="T13" fmla="*/ 937 h 1264"/>
                <a:gd name="T14" fmla="*/ 21 w 1031"/>
                <a:gd name="T15" fmla="*/ 1009 h 1264"/>
                <a:gd name="T16" fmla="*/ 1 w 1031"/>
                <a:gd name="T17" fmla="*/ 1058 h 1264"/>
                <a:gd name="T18" fmla="*/ 0 w 1031"/>
                <a:gd name="T19" fmla="*/ 1082 h 1264"/>
                <a:gd name="T20" fmla="*/ 9 w 1031"/>
                <a:gd name="T21" fmla="*/ 1101 h 1264"/>
                <a:gd name="T22" fmla="*/ 29 w 1031"/>
                <a:gd name="T23" fmla="*/ 1112 h 1264"/>
                <a:gd name="T24" fmla="*/ 124 w 1031"/>
                <a:gd name="T25" fmla="*/ 1124 h 1264"/>
                <a:gd name="T26" fmla="*/ 249 w 1031"/>
                <a:gd name="T27" fmla="*/ 1143 h 1264"/>
                <a:gd name="T28" fmla="*/ 386 w 1031"/>
                <a:gd name="T29" fmla="*/ 1181 h 1264"/>
                <a:gd name="T30" fmla="*/ 538 w 1031"/>
                <a:gd name="T31" fmla="*/ 1222 h 1264"/>
                <a:gd name="T32" fmla="*/ 656 w 1031"/>
                <a:gd name="T33" fmla="*/ 1257 h 1264"/>
                <a:gd name="T34" fmla="*/ 703 w 1031"/>
                <a:gd name="T35" fmla="*/ 1264 h 1264"/>
                <a:gd name="T36" fmla="*/ 725 w 1031"/>
                <a:gd name="T37" fmla="*/ 1245 h 1264"/>
                <a:gd name="T38" fmla="*/ 756 w 1031"/>
                <a:gd name="T39" fmla="*/ 1158 h 1264"/>
                <a:gd name="T40" fmla="*/ 798 w 1031"/>
                <a:gd name="T41" fmla="*/ 1036 h 1264"/>
                <a:gd name="T42" fmla="*/ 836 w 1031"/>
                <a:gd name="T43" fmla="*/ 945 h 1264"/>
                <a:gd name="T44" fmla="*/ 901 w 1031"/>
                <a:gd name="T45" fmla="*/ 761 h 1264"/>
                <a:gd name="T46" fmla="*/ 970 w 1031"/>
                <a:gd name="T47" fmla="*/ 560 h 1264"/>
                <a:gd name="T48" fmla="*/ 1004 w 1031"/>
                <a:gd name="T49" fmla="*/ 430 h 1264"/>
                <a:gd name="T50" fmla="*/ 1023 w 1031"/>
                <a:gd name="T51" fmla="*/ 309 h 1264"/>
                <a:gd name="T52" fmla="*/ 1031 w 1031"/>
                <a:gd name="T53" fmla="*/ 217 h 1264"/>
                <a:gd name="T54" fmla="*/ 1031 w 1031"/>
                <a:gd name="T55" fmla="*/ 168 h 1264"/>
                <a:gd name="T56" fmla="*/ 1027 w 1031"/>
                <a:gd name="T57" fmla="*/ 153 h 1264"/>
                <a:gd name="T58" fmla="*/ 970 w 1031"/>
                <a:gd name="T59" fmla="*/ 141 h 1264"/>
                <a:gd name="T60" fmla="*/ 890 w 1031"/>
                <a:gd name="T61" fmla="*/ 130 h 1264"/>
                <a:gd name="T62" fmla="*/ 775 w 1031"/>
                <a:gd name="T63" fmla="*/ 111 h 1264"/>
                <a:gd name="T64" fmla="*/ 656 w 1031"/>
                <a:gd name="T65" fmla="*/ 80 h 1264"/>
                <a:gd name="T66" fmla="*/ 572 w 1031"/>
                <a:gd name="T67" fmla="*/ 54 h 1264"/>
                <a:gd name="T68" fmla="*/ 462 w 1031"/>
                <a:gd name="T69" fmla="*/ 23 h 1264"/>
                <a:gd name="T70" fmla="*/ 375 w 1031"/>
                <a:gd name="T71" fmla="*/ 4 h 1264"/>
                <a:gd name="T72" fmla="*/ 283 w 1031"/>
                <a:gd name="T73" fmla="*/ 0 h 12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31"/>
                <a:gd name="T112" fmla="*/ 0 h 1264"/>
                <a:gd name="T113" fmla="*/ 1031 w 1031"/>
                <a:gd name="T114" fmla="*/ 1264 h 12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31" h="1264">
                  <a:moveTo>
                    <a:pt x="283" y="0"/>
                  </a:moveTo>
                  <a:lnTo>
                    <a:pt x="257" y="198"/>
                  </a:lnTo>
                  <a:lnTo>
                    <a:pt x="223" y="331"/>
                  </a:lnTo>
                  <a:lnTo>
                    <a:pt x="192" y="468"/>
                  </a:lnTo>
                  <a:lnTo>
                    <a:pt x="169" y="563"/>
                  </a:lnTo>
                  <a:lnTo>
                    <a:pt x="124" y="712"/>
                  </a:lnTo>
                  <a:lnTo>
                    <a:pt x="36" y="937"/>
                  </a:lnTo>
                  <a:lnTo>
                    <a:pt x="21" y="1009"/>
                  </a:lnTo>
                  <a:lnTo>
                    <a:pt x="1" y="1058"/>
                  </a:lnTo>
                  <a:lnTo>
                    <a:pt x="0" y="1082"/>
                  </a:lnTo>
                  <a:lnTo>
                    <a:pt x="9" y="1101"/>
                  </a:lnTo>
                  <a:lnTo>
                    <a:pt x="29" y="1112"/>
                  </a:lnTo>
                  <a:lnTo>
                    <a:pt x="124" y="1124"/>
                  </a:lnTo>
                  <a:lnTo>
                    <a:pt x="249" y="1143"/>
                  </a:lnTo>
                  <a:lnTo>
                    <a:pt x="386" y="1181"/>
                  </a:lnTo>
                  <a:lnTo>
                    <a:pt x="538" y="1222"/>
                  </a:lnTo>
                  <a:lnTo>
                    <a:pt x="656" y="1257"/>
                  </a:lnTo>
                  <a:lnTo>
                    <a:pt x="703" y="1264"/>
                  </a:lnTo>
                  <a:lnTo>
                    <a:pt x="725" y="1245"/>
                  </a:lnTo>
                  <a:lnTo>
                    <a:pt x="756" y="1158"/>
                  </a:lnTo>
                  <a:lnTo>
                    <a:pt x="798" y="1036"/>
                  </a:lnTo>
                  <a:lnTo>
                    <a:pt x="836" y="945"/>
                  </a:lnTo>
                  <a:lnTo>
                    <a:pt x="901" y="761"/>
                  </a:lnTo>
                  <a:lnTo>
                    <a:pt x="970" y="560"/>
                  </a:lnTo>
                  <a:lnTo>
                    <a:pt x="1004" y="430"/>
                  </a:lnTo>
                  <a:lnTo>
                    <a:pt x="1023" y="309"/>
                  </a:lnTo>
                  <a:lnTo>
                    <a:pt x="1031" y="217"/>
                  </a:lnTo>
                  <a:lnTo>
                    <a:pt x="1031" y="168"/>
                  </a:lnTo>
                  <a:lnTo>
                    <a:pt x="1027" y="153"/>
                  </a:lnTo>
                  <a:lnTo>
                    <a:pt x="970" y="141"/>
                  </a:lnTo>
                  <a:lnTo>
                    <a:pt x="890" y="130"/>
                  </a:lnTo>
                  <a:lnTo>
                    <a:pt x="775" y="111"/>
                  </a:lnTo>
                  <a:lnTo>
                    <a:pt x="656" y="80"/>
                  </a:lnTo>
                  <a:lnTo>
                    <a:pt x="572" y="54"/>
                  </a:lnTo>
                  <a:lnTo>
                    <a:pt x="462" y="23"/>
                  </a:lnTo>
                  <a:lnTo>
                    <a:pt x="375" y="4"/>
                  </a:lnTo>
                  <a:lnTo>
                    <a:pt x="283" y="0"/>
                  </a:lnTo>
                  <a:close/>
                </a:path>
              </a:pathLst>
            </a:custGeom>
            <a:gradFill rotWithShape="0">
              <a:gsLst>
                <a:gs pos="0">
                  <a:srgbClr val="DFDFFF"/>
                </a:gs>
                <a:gs pos="50000">
                  <a:srgbClr val="FFFFFF"/>
                </a:gs>
                <a:gs pos="100000">
                  <a:srgbClr val="DFD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33" y="2141"/>
              <a:ext cx="884" cy="709"/>
            </a:xfrm>
            <a:custGeom>
              <a:avLst/>
              <a:gdLst>
                <a:gd name="T0" fmla="*/ 808 w 884"/>
                <a:gd name="T1" fmla="*/ 259 h 709"/>
                <a:gd name="T2" fmla="*/ 659 w 884"/>
                <a:gd name="T3" fmla="*/ 244 h 709"/>
                <a:gd name="T4" fmla="*/ 544 w 884"/>
                <a:gd name="T5" fmla="*/ 152 h 709"/>
                <a:gd name="T6" fmla="*/ 472 w 884"/>
                <a:gd name="T7" fmla="*/ 149 h 709"/>
                <a:gd name="T8" fmla="*/ 392 w 884"/>
                <a:gd name="T9" fmla="*/ 118 h 709"/>
                <a:gd name="T10" fmla="*/ 282 w 884"/>
                <a:gd name="T11" fmla="*/ 12 h 709"/>
                <a:gd name="T12" fmla="*/ 232 w 884"/>
                <a:gd name="T13" fmla="*/ 8 h 709"/>
                <a:gd name="T14" fmla="*/ 240 w 884"/>
                <a:gd name="T15" fmla="*/ 31 h 709"/>
                <a:gd name="T16" fmla="*/ 194 w 884"/>
                <a:gd name="T17" fmla="*/ 23 h 709"/>
                <a:gd name="T18" fmla="*/ 171 w 884"/>
                <a:gd name="T19" fmla="*/ 38 h 709"/>
                <a:gd name="T20" fmla="*/ 217 w 884"/>
                <a:gd name="T21" fmla="*/ 57 h 709"/>
                <a:gd name="T22" fmla="*/ 217 w 884"/>
                <a:gd name="T23" fmla="*/ 84 h 709"/>
                <a:gd name="T24" fmla="*/ 156 w 884"/>
                <a:gd name="T25" fmla="*/ 91 h 709"/>
                <a:gd name="T26" fmla="*/ 168 w 884"/>
                <a:gd name="T27" fmla="*/ 152 h 709"/>
                <a:gd name="T28" fmla="*/ 198 w 884"/>
                <a:gd name="T29" fmla="*/ 175 h 709"/>
                <a:gd name="T30" fmla="*/ 156 w 884"/>
                <a:gd name="T31" fmla="*/ 187 h 709"/>
                <a:gd name="T32" fmla="*/ 103 w 884"/>
                <a:gd name="T33" fmla="*/ 251 h 709"/>
                <a:gd name="T34" fmla="*/ 171 w 884"/>
                <a:gd name="T35" fmla="*/ 259 h 709"/>
                <a:gd name="T36" fmla="*/ 190 w 884"/>
                <a:gd name="T37" fmla="*/ 293 h 709"/>
                <a:gd name="T38" fmla="*/ 160 w 884"/>
                <a:gd name="T39" fmla="*/ 312 h 709"/>
                <a:gd name="T40" fmla="*/ 95 w 884"/>
                <a:gd name="T41" fmla="*/ 278 h 709"/>
                <a:gd name="T42" fmla="*/ 111 w 884"/>
                <a:gd name="T43" fmla="*/ 342 h 709"/>
                <a:gd name="T44" fmla="*/ 69 w 884"/>
                <a:gd name="T45" fmla="*/ 384 h 709"/>
                <a:gd name="T46" fmla="*/ 50 w 884"/>
                <a:gd name="T47" fmla="*/ 422 h 709"/>
                <a:gd name="T48" fmla="*/ 31 w 884"/>
                <a:gd name="T49" fmla="*/ 434 h 709"/>
                <a:gd name="T50" fmla="*/ 34 w 884"/>
                <a:gd name="T51" fmla="*/ 541 h 709"/>
                <a:gd name="T52" fmla="*/ 53 w 884"/>
                <a:gd name="T53" fmla="*/ 545 h 709"/>
                <a:gd name="T54" fmla="*/ 42 w 884"/>
                <a:gd name="T55" fmla="*/ 576 h 709"/>
                <a:gd name="T56" fmla="*/ 69 w 884"/>
                <a:gd name="T57" fmla="*/ 579 h 709"/>
                <a:gd name="T58" fmla="*/ 46 w 884"/>
                <a:gd name="T59" fmla="*/ 610 h 709"/>
                <a:gd name="T60" fmla="*/ 103 w 884"/>
                <a:gd name="T61" fmla="*/ 621 h 709"/>
                <a:gd name="T62" fmla="*/ 183 w 884"/>
                <a:gd name="T63" fmla="*/ 614 h 709"/>
                <a:gd name="T64" fmla="*/ 213 w 884"/>
                <a:gd name="T65" fmla="*/ 610 h 709"/>
                <a:gd name="T66" fmla="*/ 232 w 884"/>
                <a:gd name="T67" fmla="*/ 633 h 709"/>
                <a:gd name="T68" fmla="*/ 263 w 884"/>
                <a:gd name="T69" fmla="*/ 659 h 709"/>
                <a:gd name="T70" fmla="*/ 476 w 884"/>
                <a:gd name="T71" fmla="*/ 709 h 709"/>
                <a:gd name="T72" fmla="*/ 495 w 884"/>
                <a:gd name="T73" fmla="*/ 671 h 709"/>
                <a:gd name="T74" fmla="*/ 571 w 884"/>
                <a:gd name="T75" fmla="*/ 663 h 709"/>
                <a:gd name="T76" fmla="*/ 682 w 884"/>
                <a:gd name="T77" fmla="*/ 686 h 709"/>
                <a:gd name="T78" fmla="*/ 712 w 884"/>
                <a:gd name="T79" fmla="*/ 682 h 709"/>
                <a:gd name="T80" fmla="*/ 708 w 884"/>
                <a:gd name="T81" fmla="*/ 644 h 709"/>
                <a:gd name="T82" fmla="*/ 754 w 884"/>
                <a:gd name="T83" fmla="*/ 568 h 709"/>
                <a:gd name="T84" fmla="*/ 824 w 884"/>
                <a:gd name="T85" fmla="*/ 438 h 709"/>
                <a:gd name="T86" fmla="*/ 884 w 884"/>
                <a:gd name="T87" fmla="*/ 244 h 7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84"/>
                <a:gd name="T133" fmla="*/ 0 h 709"/>
                <a:gd name="T134" fmla="*/ 884 w 884"/>
                <a:gd name="T135" fmla="*/ 709 h 70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84" h="709">
                  <a:moveTo>
                    <a:pt x="884" y="244"/>
                  </a:moveTo>
                  <a:lnTo>
                    <a:pt x="808" y="259"/>
                  </a:lnTo>
                  <a:lnTo>
                    <a:pt x="727" y="259"/>
                  </a:lnTo>
                  <a:lnTo>
                    <a:pt x="659" y="244"/>
                  </a:lnTo>
                  <a:lnTo>
                    <a:pt x="593" y="187"/>
                  </a:lnTo>
                  <a:lnTo>
                    <a:pt x="544" y="152"/>
                  </a:lnTo>
                  <a:lnTo>
                    <a:pt x="514" y="149"/>
                  </a:lnTo>
                  <a:lnTo>
                    <a:pt x="472" y="149"/>
                  </a:lnTo>
                  <a:lnTo>
                    <a:pt x="441" y="149"/>
                  </a:lnTo>
                  <a:lnTo>
                    <a:pt x="392" y="118"/>
                  </a:lnTo>
                  <a:lnTo>
                    <a:pt x="339" y="69"/>
                  </a:lnTo>
                  <a:lnTo>
                    <a:pt x="282" y="12"/>
                  </a:lnTo>
                  <a:lnTo>
                    <a:pt x="247" y="0"/>
                  </a:lnTo>
                  <a:lnTo>
                    <a:pt x="232" y="8"/>
                  </a:lnTo>
                  <a:lnTo>
                    <a:pt x="240" y="19"/>
                  </a:lnTo>
                  <a:lnTo>
                    <a:pt x="240" y="31"/>
                  </a:lnTo>
                  <a:lnTo>
                    <a:pt x="213" y="31"/>
                  </a:lnTo>
                  <a:lnTo>
                    <a:pt x="194" y="23"/>
                  </a:lnTo>
                  <a:lnTo>
                    <a:pt x="175" y="23"/>
                  </a:lnTo>
                  <a:lnTo>
                    <a:pt x="171" y="38"/>
                  </a:lnTo>
                  <a:lnTo>
                    <a:pt x="202" y="42"/>
                  </a:lnTo>
                  <a:lnTo>
                    <a:pt x="217" y="57"/>
                  </a:lnTo>
                  <a:lnTo>
                    <a:pt x="225" y="69"/>
                  </a:lnTo>
                  <a:lnTo>
                    <a:pt x="217" y="84"/>
                  </a:lnTo>
                  <a:lnTo>
                    <a:pt x="183" y="88"/>
                  </a:lnTo>
                  <a:lnTo>
                    <a:pt x="156" y="91"/>
                  </a:lnTo>
                  <a:lnTo>
                    <a:pt x="141" y="152"/>
                  </a:lnTo>
                  <a:lnTo>
                    <a:pt x="168" y="152"/>
                  </a:lnTo>
                  <a:lnTo>
                    <a:pt x="198" y="156"/>
                  </a:lnTo>
                  <a:lnTo>
                    <a:pt x="198" y="175"/>
                  </a:lnTo>
                  <a:lnTo>
                    <a:pt x="190" y="183"/>
                  </a:lnTo>
                  <a:lnTo>
                    <a:pt x="156" y="187"/>
                  </a:lnTo>
                  <a:lnTo>
                    <a:pt x="126" y="183"/>
                  </a:lnTo>
                  <a:lnTo>
                    <a:pt x="103" y="251"/>
                  </a:lnTo>
                  <a:lnTo>
                    <a:pt x="141" y="251"/>
                  </a:lnTo>
                  <a:lnTo>
                    <a:pt x="171" y="259"/>
                  </a:lnTo>
                  <a:lnTo>
                    <a:pt x="187" y="274"/>
                  </a:lnTo>
                  <a:lnTo>
                    <a:pt x="190" y="293"/>
                  </a:lnTo>
                  <a:lnTo>
                    <a:pt x="183" y="312"/>
                  </a:lnTo>
                  <a:lnTo>
                    <a:pt x="160" y="312"/>
                  </a:lnTo>
                  <a:lnTo>
                    <a:pt x="130" y="293"/>
                  </a:lnTo>
                  <a:lnTo>
                    <a:pt x="95" y="278"/>
                  </a:lnTo>
                  <a:lnTo>
                    <a:pt x="92" y="327"/>
                  </a:lnTo>
                  <a:lnTo>
                    <a:pt x="111" y="342"/>
                  </a:lnTo>
                  <a:lnTo>
                    <a:pt x="76" y="342"/>
                  </a:lnTo>
                  <a:lnTo>
                    <a:pt x="69" y="384"/>
                  </a:lnTo>
                  <a:lnTo>
                    <a:pt x="53" y="384"/>
                  </a:lnTo>
                  <a:lnTo>
                    <a:pt x="50" y="422"/>
                  </a:lnTo>
                  <a:lnTo>
                    <a:pt x="69" y="430"/>
                  </a:lnTo>
                  <a:lnTo>
                    <a:pt x="31" y="434"/>
                  </a:lnTo>
                  <a:lnTo>
                    <a:pt x="0" y="522"/>
                  </a:lnTo>
                  <a:lnTo>
                    <a:pt x="34" y="541"/>
                  </a:lnTo>
                  <a:lnTo>
                    <a:pt x="50" y="534"/>
                  </a:lnTo>
                  <a:lnTo>
                    <a:pt x="53" y="545"/>
                  </a:lnTo>
                  <a:lnTo>
                    <a:pt x="27" y="576"/>
                  </a:lnTo>
                  <a:lnTo>
                    <a:pt x="42" y="576"/>
                  </a:lnTo>
                  <a:lnTo>
                    <a:pt x="57" y="572"/>
                  </a:lnTo>
                  <a:lnTo>
                    <a:pt x="69" y="579"/>
                  </a:lnTo>
                  <a:lnTo>
                    <a:pt x="42" y="598"/>
                  </a:lnTo>
                  <a:lnTo>
                    <a:pt x="46" y="610"/>
                  </a:lnTo>
                  <a:lnTo>
                    <a:pt x="80" y="595"/>
                  </a:lnTo>
                  <a:lnTo>
                    <a:pt x="103" y="621"/>
                  </a:lnTo>
                  <a:lnTo>
                    <a:pt x="137" y="621"/>
                  </a:lnTo>
                  <a:lnTo>
                    <a:pt x="183" y="614"/>
                  </a:lnTo>
                  <a:lnTo>
                    <a:pt x="206" y="610"/>
                  </a:lnTo>
                  <a:lnTo>
                    <a:pt x="213" y="610"/>
                  </a:lnTo>
                  <a:lnTo>
                    <a:pt x="225" y="625"/>
                  </a:lnTo>
                  <a:lnTo>
                    <a:pt x="232" y="633"/>
                  </a:lnTo>
                  <a:lnTo>
                    <a:pt x="255" y="633"/>
                  </a:lnTo>
                  <a:lnTo>
                    <a:pt x="263" y="659"/>
                  </a:lnTo>
                  <a:lnTo>
                    <a:pt x="255" y="674"/>
                  </a:lnTo>
                  <a:lnTo>
                    <a:pt x="476" y="709"/>
                  </a:lnTo>
                  <a:lnTo>
                    <a:pt x="479" y="682"/>
                  </a:lnTo>
                  <a:lnTo>
                    <a:pt x="495" y="671"/>
                  </a:lnTo>
                  <a:lnTo>
                    <a:pt x="514" y="667"/>
                  </a:lnTo>
                  <a:lnTo>
                    <a:pt x="571" y="663"/>
                  </a:lnTo>
                  <a:lnTo>
                    <a:pt x="644" y="678"/>
                  </a:lnTo>
                  <a:lnTo>
                    <a:pt x="682" y="686"/>
                  </a:lnTo>
                  <a:lnTo>
                    <a:pt x="701" y="690"/>
                  </a:lnTo>
                  <a:lnTo>
                    <a:pt x="712" y="682"/>
                  </a:lnTo>
                  <a:lnTo>
                    <a:pt x="701" y="667"/>
                  </a:lnTo>
                  <a:lnTo>
                    <a:pt x="708" y="644"/>
                  </a:lnTo>
                  <a:lnTo>
                    <a:pt x="731" y="644"/>
                  </a:lnTo>
                  <a:lnTo>
                    <a:pt x="754" y="568"/>
                  </a:lnTo>
                  <a:lnTo>
                    <a:pt x="800" y="499"/>
                  </a:lnTo>
                  <a:lnTo>
                    <a:pt x="824" y="438"/>
                  </a:lnTo>
                  <a:lnTo>
                    <a:pt x="846" y="354"/>
                  </a:lnTo>
                  <a:lnTo>
                    <a:pt x="884" y="244"/>
                  </a:lnTo>
                  <a:close/>
                </a:path>
              </a:pathLst>
            </a:custGeom>
            <a:solidFill>
              <a:srgbClr val="9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34" name="Group 34"/>
            <p:cNvGrpSpPr>
              <a:grpSpLocks/>
            </p:cNvGrpSpPr>
            <p:nvPr/>
          </p:nvGrpSpPr>
          <p:grpSpPr bwMode="auto">
            <a:xfrm>
              <a:off x="1494" y="2625"/>
              <a:ext cx="234" cy="207"/>
              <a:chOff x="1494" y="2625"/>
              <a:chExt cx="234" cy="207"/>
            </a:xfrm>
          </p:grpSpPr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1494" y="2625"/>
                <a:ext cx="224" cy="184"/>
              </a:xfrm>
              <a:custGeom>
                <a:avLst/>
                <a:gdLst>
                  <a:gd name="T0" fmla="*/ 43 w 224"/>
                  <a:gd name="T1" fmla="*/ 1 h 184"/>
                  <a:gd name="T2" fmla="*/ 207 w 224"/>
                  <a:gd name="T3" fmla="*/ 34 h 184"/>
                  <a:gd name="T4" fmla="*/ 220 w 224"/>
                  <a:gd name="T5" fmla="*/ 43 h 184"/>
                  <a:gd name="T6" fmla="*/ 224 w 224"/>
                  <a:gd name="T7" fmla="*/ 57 h 184"/>
                  <a:gd name="T8" fmla="*/ 203 w 224"/>
                  <a:gd name="T9" fmla="*/ 173 h 184"/>
                  <a:gd name="T10" fmla="*/ 194 w 224"/>
                  <a:gd name="T11" fmla="*/ 178 h 184"/>
                  <a:gd name="T12" fmla="*/ 175 w 224"/>
                  <a:gd name="T13" fmla="*/ 184 h 184"/>
                  <a:gd name="T14" fmla="*/ 159 w 224"/>
                  <a:gd name="T15" fmla="*/ 180 h 184"/>
                  <a:gd name="T16" fmla="*/ 15 w 224"/>
                  <a:gd name="T17" fmla="*/ 148 h 184"/>
                  <a:gd name="T18" fmla="*/ 0 w 224"/>
                  <a:gd name="T19" fmla="*/ 138 h 184"/>
                  <a:gd name="T20" fmla="*/ 0 w 224"/>
                  <a:gd name="T21" fmla="*/ 133 h 184"/>
                  <a:gd name="T22" fmla="*/ 2 w 224"/>
                  <a:gd name="T23" fmla="*/ 123 h 184"/>
                  <a:gd name="T24" fmla="*/ 21 w 224"/>
                  <a:gd name="T25" fmla="*/ 32 h 184"/>
                  <a:gd name="T26" fmla="*/ 24 w 224"/>
                  <a:gd name="T27" fmla="*/ 11 h 184"/>
                  <a:gd name="T28" fmla="*/ 28 w 224"/>
                  <a:gd name="T29" fmla="*/ 0 h 184"/>
                  <a:gd name="T30" fmla="*/ 43 w 224"/>
                  <a:gd name="T31" fmla="*/ 1 h 1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4"/>
                  <a:gd name="T49" fmla="*/ 0 h 184"/>
                  <a:gd name="T50" fmla="*/ 224 w 224"/>
                  <a:gd name="T51" fmla="*/ 184 h 1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4" h="184">
                    <a:moveTo>
                      <a:pt x="43" y="1"/>
                    </a:moveTo>
                    <a:lnTo>
                      <a:pt x="207" y="34"/>
                    </a:lnTo>
                    <a:lnTo>
                      <a:pt x="220" y="43"/>
                    </a:lnTo>
                    <a:lnTo>
                      <a:pt x="224" y="57"/>
                    </a:lnTo>
                    <a:lnTo>
                      <a:pt x="203" y="173"/>
                    </a:lnTo>
                    <a:lnTo>
                      <a:pt x="194" y="178"/>
                    </a:lnTo>
                    <a:lnTo>
                      <a:pt x="175" y="184"/>
                    </a:lnTo>
                    <a:lnTo>
                      <a:pt x="159" y="180"/>
                    </a:lnTo>
                    <a:lnTo>
                      <a:pt x="15" y="14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2" y="123"/>
                    </a:lnTo>
                    <a:lnTo>
                      <a:pt x="21" y="32"/>
                    </a:lnTo>
                    <a:lnTo>
                      <a:pt x="24" y="11"/>
                    </a:lnTo>
                    <a:lnTo>
                      <a:pt x="28" y="0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1499" y="2636"/>
                <a:ext cx="225" cy="184"/>
              </a:xfrm>
              <a:custGeom>
                <a:avLst/>
                <a:gdLst>
                  <a:gd name="T0" fmla="*/ 44 w 225"/>
                  <a:gd name="T1" fmla="*/ 2 h 184"/>
                  <a:gd name="T2" fmla="*/ 208 w 225"/>
                  <a:gd name="T3" fmla="*/ 34 h 184"/>
                  <a:gd name="T4" fmla="*/ 221 w 225"/>
                  <a:gd name="T5" fmla="*/ 44 h 184"/>
                  <a:gd name="T6" fmla="*/ 225 w 225"/>
                  <a:gd name="T7" fmla="*/ 57 h 184"/>
                  <a:gd name="T8" fmla="*/ 204 w 225"/>
                  <a:gd name="T9" fmla="*/ 173 h 184"/>
                  <a:gd name="T10" fmla="*/ 194 w 225"/>
                  <a:gd name="T11" fmla="*/ 179 h 184"/>
                  <a:gd name="T12" fmla="*/ 175 w 225"/>
                  <a:gd name="T13" fmla="*/ 184 h 184"/>
                  <a:gd name="T14" fmla="*/ 160 w 225"/>
                  <a:gd name="T15" fmla="*/ 181 h 184"/>
                  <a:gd name="T16" fmla="*/ 16 w 225"/>
                  <a:gd name="T17" fmla="*/ 148 h 184"/>
                  <a:gd name="T18" fmla="*/ 0 w 225"/>
                  <a:gd name="T19" fmla="*/ 139 h 184"/>
                  <a:gd name="T20" fmla="*/ 0 w 225"/>
                  <a:gd name="T21" fmla="*/ 133 h 184"/>
                  <a:gd name="T22" fmla="*/ 2 w 225"/>
                  <a:gd name="T23" fmla="*/ 124 h 184"/>
                  <a:gd name="T24" fmla="*/ 21 w 225"/>
                  <a:gd name="T25" fmla="*/ 32 h 184"/>
                  <a:gd name="T26" fmla="*/ 25 w 225"/>
                  <a:gd name="T27" fmla="*/ 11 h 184"/>
                  <a:gd name="T28" fmla="*/ 29 w 225"/>
                  <a:gd name="T29" fmla="*/ 0 h 184"/>
                  <a:gd name="T30" fmla="*/ 44 w 225"/>
                  <a:gd name="T31" fmla="*/ 2 h 1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5"/>
                  <a:gd name="T49" fmla="*/ 0 h 184"/>
                  <a:gd name="T50" fmla="*/ 225 w 225"/>
                  <a:gd name="T51" fmla="*/ 184 h 1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5" h="184">
                    <a:moveTo>
                      <a:pt x="44" y="2"/>
                    </a:moveTo>
                    <a:lnTo>
                      <a:pt x="208" y="34"/>
                    </a:lnTo>
                    <a:lnTo>
                      <a:pt x="221" y="44"/>
                    </a:lnTo>
                    <a:lnTo>
                      <a:pt x="225" y="57"/>
                    </a:lnTo>
                    <a:lnTo>
                      <a:pt x="204" y="173"/>
                    </a:lnTo>
                    <a:lnTo>
                      <a:pt x="194" y="179"/>
                    </a:lnTo>
                    <a:lnTo>
                      <a:pt x="175" y="184"/>
                    </a:lnTo>
                    <a:lnTo>
                      <a:pt x="160" y="181"/>
                    </a:lnTo>
                    <a:lnTo>
                      <a:pt x="16" y="148"/>
                    </a:lnTo>
                    <a:lnTo>
                      <a:pt x="0" y="139"/>
                    </a:lnTo>
                    <a:lnTo>
                      <a:pt x="0" y="133"/>
                    </a:lnTo>
                    <a:lnTo>
                      <a:pt x="2" y="124"/>
                    </a:lnTo>
                    <a:lnTo>
                      <a:pt x="21" y="32"/>
                    </a:lnTo>
                    <a:lnTo>
                      <a:pt x="25" y="11"/>
                    </a:lnTo>
                    <a:lnTo>
                      <a:pt x="29" y="0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FF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" name="Freeform 37"/>
              <p:cNvSpPr>
                <a:spLocks/>
              </p:cNvSpPr>
              <p:nvPr/>
            </p:nvSpPr>
            <p:spPr bwMode="auto">
              <a:xfrm>
                <a:off x="1503" y="2647"/>
                <a:ext cx="225" cy="185"/>
              </a:xfrm>
              <a:custGeom>
                <a:avLst/>
                <a:gdLst>
                  <a:gd name="T0" fmla="*/ 44 w 225"/>
                  <a:gd name="T1" fmla="*/ 2 h 185"/>
                  <a:gd name="T2" fmla="*/ 207 w 225"/>
                  <a:gd name="T3" fmla="*/ 35 h 185"/>
                  <a:gd name="T4" fmla="*/ 221 w 225"/>
                  <a:gd name="T5" fmla="*/ 44 h 185"/>
                  <a:gd name="T6" fmla="*/ 225 w 225"/>
                  <a:gd name="T7" fmla="*/ 57 h 185"/>
                  <a:gd name="T8" fmla="*/ 204 w 225"/>
                  <a:gd name="T9" fmla="*/ 173 h 185"/>
                  <a:gd name="T10" fmla="*/ 194 w 225"/>
                  <a:gd name="T11" fmla="*/ 179 h 185"/>
                  <a:gd name="T12" fmla="*/ 175 w 225"/>
                  <a:gd name="T13" fmla="*/ 185 h 185"/>
                  <a:gd name="T14" fmla="*/ 160 w 225"/>
                  <a:gd name="T15" fmla="*/ 181 h 185"/>
                  <a:gd name="T16" fmla="*/ 15 w 225"/>
                  <a:gd name="T17" fmla="*/ 149 h 185"/>
                  <a:gd name="T18" fmla="*/ 0 w 225"/>
                  <a:gd name="T19" fmla="*/ 139 h 185"/>
                  <a:gd name="T20" fmla="*/ 0 w 225"/>
                  <a:gd name="T21" fmla="*/ 134 h 185"/>
                  <a:gd name="T22" fmla="*/ 2 w 225"/>
                  <a:gd name="T23" fmla="*/ 124 h 185"/>
                  <a:gd name="T24" fmla="*/ 21 w 225"/>
                  <a:gd name="T25" fmla="*/ 33 h 185"/>
                  <a:gd name="T26" fmla="*/ 25 w 225"/>
                  <a:gd name="T27" fmla="*/ 12 h 185"/>
                  <a:gd name="T28" fmla="*/ 29 w 225"/>
                  <a:gd name="T29" fmla="*/ 0 h 185"/>
                  <a:gd name="T30" fmla="*/ 44 w 225"/>
                  <a:gd name="T31" fmla="*/ 2 h 1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5"/>
                  <a:gd name="T49" fmla="*/ 0 h 185"/>
                  <a:gd name="T50" fmla="*/ 225 w 225"/>
                  <a:gd name="T51" fmla="*/ 185 h 18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5" h="185">
                    <a:moveTo>
                      <a:pt x="44" y="2"/>
                    </a:moveTo>
                    <a:lnTo>
                      <a:pt x="207" y="35"/>
                    </a:lnTo>
                    <a:lnTo>
                      <a:pt x="221" y="44"/>
                    </a:lnTo>
                    <a:lnTo>
                      <a:pt x="225" y="57"/>
                    </a:lnTo>
                    <a:lnTo>
                      <a:pt x="204" y="173"/>
                    </a:lnTo>
                    <a:lnTo>
                      <a:pt x="194" y="179"/>
                    </a:lnTo>
                    <a:lnTo>
                      <a:pt x="175" y="185"/>
                    </a:lnTo>
                    <a:lnTo>
                      <a:pt x="160" y="181"/>
                    </a:lnTo>
                    <a:lnTo>
                      <a:pt x="15" y="149"/>
                    </a:lnTo>
                    <a:lnTo>
                      <a:pt x="0" y="139"/>
                    </a:lnTo>
                    <a:lnTo>
                      <a:pt x="0" y="134"/>
                    </a:lnTo>
                    <a:lnTo>
                      <a:pt x="2" y="124"/>
                    </a:lnTo>
                    <a:lnTo>
                      <a:pt x="21" y="33"/>
                    </a:lnTo>
                    <a:lnTo>
                      <a:pt x="25" y="12"/>
                    </a:lnTo>
                    <a:lnTo>
                      <a:pt x="29" y="0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2821" y="2545"/>
              <a:ext cx="174" cy="173"/>
            </a:xfrm>
            <a:custGeom>
              <a:avLst/>
              <a:gdLst>
                <a:gd name="T0" fmla="*/ 0 w 174"/>
                <a:gd name="T1" fmla="*/ 128 h 173"/>
                <a:gd name="T2" fmla="*/ 14 w 174"/>
                <a:gd name="T3" fmla="*/ 148 h 173"/>
                <a:gd name="T4" fmla="*/ 34 w 174"/>
                <a:gd name="T5" fmla="*/ 156 h 173"/>
                <a:gd name="T6" fmla="*/ 74 w 174"/>
                <a:gd name="T7" fmla="*/ 162 h 173"/>
                <a:gd name="T8" fmla="*/ 103 w 174"/>
                <a:gd name="T9" fmla="*/ 168 h 173"/>
                <a:gd name="T10" fmla="*/ 132 w 174"/>
                <a:gd name="T11" fmla="*/ 171 h 173"/>
                <a:gd name="T12" fmla="*/ 151 w 174"/>
                <a:gd name="T13" fmla="*/ 173 h 173"/>
                <a:gd name="T14" fmla="*/ 170 w 174"/>
                <a:gd name="T15" fmla="*/ 168 h 173"/>
                <a:gd name="T16" fmla="*/ 174 w 174"/>
                <a:gd name="T17" fmla="*/ 146 h 173"/>
                <a:gd name="T18" fmla="*/ 162 w 174"/>
                <a:gd name="T19" fmla="*/ 126 h 173"/>
                <a:gd name="T20" fmla="*/ 140 w 174"/>
                <a:gd name="T21" fmla="*/ 99 h 173"/>
                <a:gd name="T22" fmla="*/ 140 w 174"/>
                <a:gd name="T23" fmla="*/ 81 h 173"/>
                <a:gd name="T24" fmla="*/ 158 w 174"/>
                <a:gd name="T25" fmla="*/ 49 h 173"/>
                <a:gd name="T26" fmla="*/ 153 w 174"/>
                <a:gd name="T27" fmla="*/ 26 h 173"/>
                <a:gd name="T28" fmla="*/ 140 w 174"/>
                <a:gd name="T29" fmla="*/ 13 h 173"/>
                <a:gd name="T30" fmla="*/ 114 w 174"/>
                <a:gd name="T31" fmla="*/ 0 h 173"/>
                <a:gd name="T32" fmla="*/ 96 w 174"/>
                <a:gd name="T33" fmla="*/ 6 h 173"/>
                <a:gd name="T34" fmla="*/ 70 w 174"/>
                <a:gd name="T35" fmla="*/ 26 h 173"/>
                <a:gd name="T36" fmla="*/ 43 w 174"/>
                <a:gd name="T37" fmla="*/ 67 h 173"/>
                <a:gd name="T38" fmla="*/ 17 w 174"/>
                <a:gd name="T39" fmla="*/ 90 h 173"/>
                <a:gd name="T40" fmla="*/ 4 w 174"/>
                <a:gd name="T41" fmla="*/ 106 h 173"/>
                <a:gd name="T42" fmla="*/ 0 w 174"/>
                <a:gd name="T43" fmla="*/ 128 h 1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4"/>
                <a:gd name="T67" fmla="*/ 0 h 173"/>
                <a:gd name="T68" fmla="*/ 174 w 174"/>
                <a:gd name="T69" fmla="*/ 173 h 1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4" h="173">
                  <a:moveTo>
                    <a:pt x="0" y="128"/>
                  </a:moveTo>
                  <a:lnTo>
                    <a:pt x="14" y="148"/>
                  </a:lnTo>
                  <a:lnTo>
                    <a:pt x="34" y="156"/>
                  </a:lnTo>
                  <a:lnTo>
                    <a:pt x="74" y="162"/>
                  </a:lnTo>
                  <a:lnTo>
                    <a:pt x="103" y="168"/>
                  </a:lnTo>
                  <a:lnTo>
                    <a:pt x="132" y="171"/>
                  </a:lnTo>
                  <a:lnTo>
                    <a:pt x="151" y="173"/>
                  </a:lnTo>
                  <a:lnTo>
                    <a:pt x="170" y="168"/>
                  </a:lnTo>
                  <a:lnTo>
                    <a:pt x="174" y="146"/>
                  </a:lnTo>
                  <a:lnTo>
                    <a:pt x="162" y="126"/>
                  </a:lnTo>
                  <a:lnTo>
                    <a:pt x="140" y="99"/>
                  </a:lnTo>
                  <a:lnTo>
                    <a:pt x="140" y="81"/>
                  </a:lnTo>
                  <a:lnTo>
                    <a:pt x="158" y="49"/>
                  </a:lnTo>
                  <a:lnTo>
                    <a:pt x="153" y="26"/>
                  </a:lnTo>
                  <a:lnTo>
                    <a:pt x="140" y="13"/>
                  </a:lnTo>
                  <a:lnTo>
                    <a:pt x="114" y="0"/>
                  </a:lnTo>
                  <a:lnTo>
                    <a:pt x="96" y="6"/>
                  </a:lnTo>
                  <a:lnTo>
                    <a:pt x="70" y="26"/>
                  </a:lnTo>
                  <a:lnTo>
                    <a:pt x="43" y="67"/>
                  </a:lnTo>
                  <a:lnTo>
                    <a:pt x="17" y="90"/>
                  </a:lnTo>
                  <a:lnTo>
                    <a:pt x="4" y="106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2674" y="1805"/>
              <a:ext cx="886" cy="704"/>
            </a:xfrm>
            <a:custGeom>
              <a:avLst/>
              <a:gdLst>
                <a:gd name="T0" fmla="*/ 620 w 886"/>
                <a:gd name="T1" fmla="*/ 0 h 704"/>
                <a:gd name="T2" fmla="*/ 559 w 886"/>
                <a:gd name="T3" fmla="*/ 26 h 704"/>
                <a:gd name="T4" fmla="*/ 494 w 886"/>
                <a:gd name="T5" fmla="*/ 41 h 704"/>
                <a:gd name="T6" fmla="*/ 418 w 886"/>
                <a:gd name="T7" fmla="*/ 53 h 704"/>
                <a:gd name="T8" fmla="*/ 349 w 886"/>
                <a:gd name="T9" fmla="*/ 53 h 704"/>
                <a:gd name="T10" fmla="*/ 292 w 886"/>
                <a:gd name="T11" fmla="*/ 53 h 704"/>
                <a:gd name="T12" fmla="*/ 254 w 886"/>
                <a:gd name="T13" fmla="*/ 57 h 704"/>
                <a:gd name="T14" fmla="*/ 205 w 886"/>
                <a:gd name="T15" fmla="*/ 95 h 704"/>
                <a:gd name="T16" fmla="*/ 98 w 886"/>
                <a:gd name="T17" fmla="*/ 205 h 704"/>
                <a:gd name="T18" fmla="*/ 45 w 886"/>
                <a:gd name="T19" fmla="*/ 247 h 704"/>
                <a:gd name="T20" fmla="*/ 26 w 886"/>
                <a:gd name="T21" fmla="*/ 285 h 704"/>
                <a:gd name="T22" fmla="*/ 19 w 886"/>
                <a:gd name="T23" fmla="*/ 349 h 704"/>
                <a:gd name="T24" fmla="*/ 15 w 886"/>
                <a:gd name="T25" fmla="*/ 407 h 704"/>
                <a:gd name="T26" fmla="*/ 7 w 886"/>
                <a:gd name="T27" fmla="*/ 505 h 704"/>
                <a:gd name="T28" fmla="*/ 0 w 886"/>
                <a:gd name="T29" fmla="*/ 551 h 704"/>
                <a:gd name="T30" fmla="*/ 0 w 886"/>
                <a:gd name="T31" fmla="*/ 612 h 704"/>
                <a:gd name="T32" fmla="*/ 10 w 886"/>
                <a:gd name="T33" fmla="*/ 639 h 704"/>
                <a:gd name="T34" fmla="*/ 22 w 886"/>
                <a:gd name="T35" fmla="*/ 661 h 704"/>
                <a:gd name="T36" fmla="*/ 42 w 886"/>
                <a:gd name="T37" fmla="*/ 677 h 704"/>
                <a:gd name="T38" fmla="*/ 64 w 886"/>
                <a:gd name="T39" fmla="*/ 684 h 704"/>
                <a:gd name="T40" fmla="*/ 93 w 886"/>
                <a:gd name="T41" fmla="*/ 686 h 704"/>
                <a:gd name="T42" fmla="*/ 123 w 886"/>
                <a:gd name="T43" fmla="*/ 686 h 704"/>
                <a:gd name="T44" fmla="*/ 152 w 886"/>
                <a:gd name="T45" fmla="*/ 680 h 704"/>
                <a:gd name="T46" fmla="*/ 193 w 886"/>
                <a:gd name="T47" fmla="*/ 654 h 704"/>
                <a:gd name="T48" fmla="*/ 222 w 886"/>
                <a:gd name="T49" fmla="*/ 623 h 704"/>
                <a:gd name="T50" fmla="*/ 242 w 886"/>
                <a:gd name="T51" fmla="*/ 595 h 704"/>
                <a:gd name="T52" fmla="*/ 254 w 886"/>
                <a:gd name="T53" fmla="*/ 562 h 704"/>
                <a:gd name="T54" fmla="*/ 265 w 886"/>
                <a:gd name="T55" fmla="*/ 527 h 704"/>
                <a:gd name="T56" fmla="*/ 273 w 886"/>
                <a:gd name="T57" fmla="*/ 498 h 704"/>
                <a:gd name="T58" fmla="*/ 281 w 886"/>
                <a:gd name="T59" fmla="*/ 456 h 704"/>
                <a:gd name="T60" fmla="*/ 277 w 886"/>
                <a:gd name="T61" fmla="*/ 410 h 704"/>
                <a:gd name="T62" fmla="*/ 300 w 886"/>
                <a:gd name="T63" fmla="*/ 399 h 704"/>
                <a:gd name="T64" fmla="*/ 342 w 886"/>
                <a:gd name="T65" fmla="*/ 391 h 704"/>
                <a:gd name="T66" fmla="*/ 414 w 886"/>
                <a:gd name="T67" fmla="*/ 471 h 704"/>
                <a:gd name="T68" fmla="*/ 571 w 886"/>
                <a:gd name="T69" fmla="*/ 582 h 704"/>
                <a:gd name="T70" fmla="*/ 628 w 886"/>
                <a:gd name="T71" fmla="*/ 639 h 704"/>
                <a:gd name="T72" fmla="*/ 693 w 886"/>
                <a:gd name="T73" fmla="*/ 699 h 704"/>
                <a:gd name="T74" fmla="*/ 723 w 886"/>
                <a:gd name="T75" fmla="*/ 704 h 704"/>
                <a:gd name="T76" fmla="*/ 746 w 886"/>
                <a:gd name="T77" fmla="*/ 699 h 704"/>
                <a:gd name="T78" fmla="*/ 776 w 886"/>
                <a:gd name="T79" fmla="*/ 696 h 704"/>
                <a:gd name="T80" fmla="*/ 805 w 886"/>
                <a:gd name="T81" fmla="*/ 675 h 704"/>
                <a:gd name="T82" fmla="*/ 831 w 886"/>
                <a:gd name="T83" fmla="*/ 649 h 704"/>
                <a:gd name="T84" fmla="*/ 856 w 886"/>
                <a:gd name="T85" fmla="*/ 608 h 704"/>
                <a:gd name="T86" fmla="*/ 871 w 886"/>
                <a:gd name="T87" fmla="*/ 569 h 704"/>
                <a:gd name="T88" fmla="*/ 886 w 886"/>
                <a:gd name="T89" fmla="*/ 524 h 704"/>
                <a:gd name="T90" fmla="*/ 886 w 886"/>
                <a:gd name="T91" fmla="*/ 448 h 704"/>
                <a:gd name="T92" fmla="*/ 860 w 886"/>
                <a:gd name="T93" fmla="*/ 357 h 704"/>
                <a:gd name="T94" fmla="*/ 826 w 886"/>
                <a:gd name="T95" fmla="*/ 262 h 704"/>
                <a:gd name="T96" fmla="*/ 780 w 886"/>
                <a:gd name="T97" fmla="*/ 163 h 704"/>
                <a:gd name="T98" fmla="*/ 742 w 886"/>
                <a:gd name="T99" fmla="*/ 110 h 704"/>
                <a:gd name="T100" fmla="*/ 704 w 886"/>
                <a:gd name="T101" fmla="*/ 57 h 704"/>
                <a:gd name="T102" fmla="*/ 662 w 886"/>
                <a:gd name="T103" fmla="*/ 19 h 704"/>
                <a:gd name="T104" fmla="*/ 620 w 886"/>
                <a:gd name="T105" fmla="*/ 0 h 7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86"/>
                <a:gd name="T160" fmla="*/ 0 h 704"/>
                <a:gd name="T161" fmla="*/ 886 w 886"/>
                <a:gd name="T162" fmla="*/ 704 h 7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86" h="704">
                  <a:moveTo>
                    <a:pt x="620" y="0"/>
                  </a:moveTo>
                  <a:lnTo>
                    <a:pt x="559" y="26"/>
                  </a:lnTo>
                  <a:lnTo>
                    <a:pt x="494" y="41"/>
                  </a:lnTo>
                  <a:lnTo>
                    <a:pt x="418" y="53"/>
                  </a:lnTo>
                  <a:lnTo>
                    <a:pt x="349" y="53"/>
                  </a:lnTo>
                  <a:lnTo>
                    <a:pt x="292" y="53"/>
                  </a:lnTo>
                  <a:lnTo>
                    <a:pt x="254" y="57"/>
                  </a:lnTo>
                  <a:lnTo>
                    <a:pt x="205" y="95"/>
                  </a:lnTo>
                  <a:lnTo>
                    <a:pt x="98" y="205"/>
                  </a:lnTo>
                  <a:lnTo>
                    <a:pt x="45" y="247"/>
                  </a:lnTo>
                  <a:lnTo>
                    <a:pt x="26" y="285"/>
                  </a:lnTo>
                  <a:lnTo>
                    <a:pt x="19" y="349"/>
                  </a:lnTo>
                  <a:lnTo>
                    <a:pt x="15" y="407"/>
                  </a:lnTo>
                  <a:lnTo>
                    <a:pt x="7" y="505"/>
                  </a:lnTo>
                  <a:lnTo>
                    <a:pt x="0" y="551"/>
                  </a:lnTo>
                  <a:lnTo>
                    <a:pt x="0" y="612"/>
                  </a:lnTo>
                  <a:lnTo>
                    <a:pt x="10" y="639"/>
                  </a:lnTo>
                  <a:lnTo>
                    <a:pt x="22" y="661"/>
                  </a:lnTo>
                  <a:lnTo>
                    <a:pt x="42" y="677"/>
                  </a:lnTo>
                  <a:lnTo>
                    <a:pt x="64" y="684"/>
                  </a:lnTo>
                  <a:lnTo>
                    <a:pt x="93" y="686"/>
                  </a:lnTo>
                  <a:lnTo>
                    <a:pt x="123" y="686"/>
                  </a:lnTo>
                  <a:lnTo>
                    <a:pt x="152" y="680"/>
                  </a:lnTo>
                  <a:lnTo>
                    <a:pt x="193" y="654"/>
                  </a:lnTo>
                  <a:lnTo>
                    <a:pt x="222" y="623"/>
                  </a:lnTo>
                  <a:lnTo>
                    <a:pt x="242" y="595"/>
                  </a:lnTo>
                  <a:lnTo>
                    <a:pt x="254" y="562"/>
                  </a:lnTo>
                  <a:lnTo>
                    <a:pt x="265" y="527"/>
                  </a:lnTo>
                  <a:lnTo>
                    <a:pt x="273" y="498"/>
                  </a:lnTo>
                  <a:lnTo>
                    <a:pt x="281" y="456"/>
                  </a:lnTo>
                  <a:lnTo>
                    <a:pt x="277" y="410"/>
                  </a:lnTo>
                  <a:lnTo>
                    <a:pt x="300" y="399"/>
                  </a:lnTo>
                  <a:lnTo>
                    <a:pt x="342" y="391"/>
                  </a:lnTo>
                  <a:lnTo>
                    <a:pt x="414" y="471"/>
                  </a:lnTo>
                  <a:lnTo>
                    <a:pt x="571" y="582"/>
                  </a:lnTo>
                  <a:lnTo>
                    <a:pt x="628" y="639"/>
                  </a:lnTo>
                  <a:lnTo>
                    <a:pt x="693" y="699"/>
                  </a:lnTo>
                  <a:lnTo>
                    <a:pt x="723" y="704"/>
                  </a:lnTo>
                  <a:lnTo>
                    <a:pt x="746" y="699"/>
                  </a:lnTo>
                  <a:lnTo>
                    <a:pt x="776" y="696"/>
                  </a:lnTo>
                  <a:lnTo>
                    <a:pt x="805" y="675"/>
                  </a:lnTo>
                  <a:lnTo>
                    <a:pt x="831" y="649"/>
                  </a:lnTo>
                  <a:lnTo>
                    <a:pt x="856" y="608"/>
                  </a:lnTo>
                  <a:lnTo>
                    <a:pt x="871" y="569"/>
                  </a:lnTo>
                  <a:lnTo>
                    <a:pt x="886" y="524"/>
                  </a:lnTo>
                  <a:lnTo>
                    <a:pt x="886" y="448"/>
                  </a:lnTo>
                  <a:lnTo>
                    <a:pt x="860" y="357"/>
                  </a:lnTo>
                  <a:lnTo>
                    <a:pt x="826" y="262"/>
                  </a:lnTo>
                  <a:lnTo>
                    <a:pt x="780" y="163"/>
                  </a:lnTo>
                  <a:lnTo>
                    <a:pt x="742" y="110"/>
                  </a:lnTo>
                  <a:lnTo>
                    <a:pt x="704" y="57"/>
                  </a:lnTo>
                  <a:lnTo>
                    <a:pt x="662" y="19"/>
                  </a:lnTo>
                  <a:lnTo>
                    <a:pt x="62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BF7F"/>
                </a:gs>
                <a:gs pos="50000">
                  <a:srgbClr val="FFFFFF"/>
                </a:gs>
                <a:gs pos="100000">
                  <a:srgbClr val="FFBF7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2784" y="1884"/>
              <a:ext cx="670" cy="522"/>
            </a:xfrm>
            <a:custGeom>
              <a:avLst/>
              <a:gdLst>
                <a:gd name="T0" fmla="*/ 68 w 670"/>
                <a:gd name="T1" fmla="*/ 130 h 522"/>
                <a:gd name="T2" fmla="*/ 4 w 670"/>
                <a:gd name="T3" fmla="*/ 175 h 522"/>
                <a:gd name="T4" fmla="*/ 30 w 670"/>
                <a:gd name="T5" fmla="*/ 202 h 522"/>
                <a:gd name="T6" fmla="*/ 0 w 670"/>
                <a:gd name="T7" fmla="*/ 225 h 522"/>
                <a:gd name="T8" fmla="*/ 11 w 670"/>
                <a:gd name="T9" fmla="*/ 263 h 522"/>
                <a:gd name="T10" fmla="*/ 61 w 670"/>
                <a:gd name="T11" fmla="*/ 282 h 522"/>
                <a:gd name="T12" fmla="*/ 61 w 670"/>
                <a:gd name="T13" fmla="*/ 343 h 522"/>
                <a:gd name="T14" fmla="*/ 83 w 670"/>
                <a:gd name="T15" fmla="*/ 400 h 522"/>
                <a:gd name="T16" fmla="*/ 45 w 670"/>
                <a:gd name="T17" fmla="*/ 453 h 522"/>
                <a:gd name="T18" fmla="*/ 57 w 670"/>
                <a:gd name="T19" fmla="*/ 506 h 522"/>
                <a:gd name="T20" fmla="*/ 106 w 670"/>
                <a:gd name="T21" fmla="*/ 510 h 522"/>
                <a:gd name="T22" fmla="*/ 102 w 670"/>
                <a:gd name="T23" fmla="*/ 442 h 522"/>
                <a:gd name="T24" fmla="*/ 129 w 670"/>
                <a:gd name="T25" fmla="*/ 373 h 522"/>
                <a:gd name="T26" fmla="*/ 102 w 670"/>
                <a:gd name="T27" fmla="*/ 320 h 522"/>
                <a:gd name="T28" fmla="*/ 121 w 670"/>
                <a:gd name="T29" fmla="*/ 286 h 522"/>
                <a:gd name="T30" fmla="*/ 194 w 670"/>
                <a:gd name="T31" fmla="*/ 267 h 522"/>
                <a:gd name="T32" fmla="*/ 228 w 670"/>
                <a:gd name="T33" fmla="*/ 210 h 522"/>
                <a:gd name="T34" fmla="*/ 262 w 670"/>
                <a:gd name="T35" fmla="*/ 183 h 522"/>
                <a:gd name="T36" fmla="*/ 323 w 670"/>
                <a:gd name="T37" fmla="*/ 118 h 522"/>
                <a:gd name="T38" fmla="*/ 361 w 670"/>
                <a:gd name="T39" fmla="*/ 156 h 522"/>
                <a:gd name="T40" fmla="*/ 357 w 670"/>
                <a:gd name="T41" fmla="*/ 270 h 522"/>
                <a:gd name="T42" fmla="*/ 453 w 670"/>
                <a:gd name="T43" fmla="*/ 206 h 522"/>
                <a:gd name="T44" fmla="*/ 487 w 670"/>
                <a:gd name="T45" fmla="*/ 217 h 522"/>
                <a:gd name="T46" fmla="*/ 449 w 670"/>
                <a:gd name="T47" fmla="*/ 270 h 522"/>
                <a:gd name="T48" fmla="*/ 514 w 670"/>
                <a:gd name="T49" fmla="*/ 259 h 522"/>
                <a:gd name="T50" fmla="*/ 564 w 670"/>
                <a:gd name="T51" fmla="*/ 213 h 522"/>
                <a:gd name="T52" fmla="*/ 583 w 670"/>
                <a:gd name="T53" fmla="*/ 232 h 522"/>
                <a:gd name="T54" fmla="*/ 564 w 670"/>
                <a:gd name="T55" fmla="*/ 286 h 522"/>
                <a:gd name="T56" fmla="*/ 583 w 670"/>
                <a:gd name="T57" fmla="*/ 305 h 522"/>
                <a:gd name="T58" fmla="*/ 617 w 670"/>
                <a:gd name="T59" fmla="*/ 255 h 522"/>
                <a:gd name="T60" fmla="*/ 638 w 670"/>
                <a:gd name="T61" fmla="*/ 284 h 522"/>
                <a:gd name="T62" fmla="*/ 666 w 670"/>
                <a:gd name="T63" fmla="*/ 222 h 522"/>
                <a:gd name="T64" fmla="*/ 653 w 670"/>
                <a:gd name="T65" fmla="*/ 120 h 522"/>
                <a:gd name="T66" fmla="*/ 600 w 670"/>
                <a:gd name="T67" fmla="*/ 56 h 522"/>
                <a:gd name="T68" fmla="*/ 527 w 670"/>
                <a:gd name="T69" fmla="*/ 24 h 522"/>
                <a:gd name="T70" fmla="*/ 476 w 670"/>
                <a:gd name="T71" fmla="*/ 23 h 522"/>
                <a:gd name="T72" fmla="*/ 429 w 670"/>
                <a:gd name="T73" fmla="*/ 12 h 522"/>
                <a:gd name="T74" fmla="*/ 388 w 670"/>
                <a:gd name="T75" fmla="*/ 19 h 522"/>
                <a:gd name="T76" fmla="*/ 327 w 670"/>
                <a:gd name="T77" fmla="*/ 4 h 522"/>
                <a:gd name="T78" fmla="*/ 247 w 670"/>
                <a:gd name="T79" fmla="*/ 0 h 522"/>
                <a:gd name="T80" fmla="*/ 182 w 670"/>
                <a:gd name="T81" fmla="*/ 16 h 522"/>
                <a:gd name="T82" fmla="*/ 167 w 670"/>
                <a:gd name="T83" fmla="*/ 62 h 5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70"/>
                <a:gd name="T127" fmla="*/ 0 h 522"/>
                <a:gd name="T128" fmla="*/ 670 w 670"/>
                <a:gd name="T129" fmla="*/ 522 h 5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70" h="522">
                  <a:moveTo>
                    <a:pt x="163" y="99"/>
                  </a:moveTo>
                  <a:lnTo>
                    <a:pt x="68" y="130"/>
                  </a:lnTo>
                  <a:lnTo>
                    <a:pt x="4" y="160"/>
                  </a:lnTo>
                  <a:lnTo>
                    <a:pt x="4" y="175"/>
                  </a:lnTo>
                  <a:lnTo>
                    <a:pt x="34" y="183"/>
                  </a:lnTo>
                  <a:lnTo>
                    <a:pt x="30" y="202"/>
                  </a:lnTo>
                  <a:lnTo>
                    <a:pt x="7" y="217"/>
                  </a:lnTo>
                  <a:lnTo>
                    <a:pt x="0" y="225"/>
                  </a:lnTo>
                  <a:lnTo>
                    <a:pt x="19" y="236"/>
                  </a:lnTo>
                  <a:lnTo>
                    <a:pt x="11" y="263"/>
                  </a:lnTo>
                  <a:lnTo>
                    <a:pt x="34" y="274"/>
                  </a:lnTo>
                  <a:lnTo>
                    <a:pt x="61" y="282"/>
                  </a:lnTo>
                  <a:lnTo>
                    <a:pt x="30" y="301"/>
                  </a:lnTo>
                  <a:lnTo>
                    <a:pt x="61" y="343"/>
                  </a:lnTo>
                  <a:lnTo>
                    <a:pt x="83" y="369"/>
                  </a:lnTo>
                  <a:lnTo>
                    <a:pt x="83" y="400"/>
                  </a:lnTo>
                  <a:lnTo>
                    <a:pt x="61" y="426"/>
                  </a:lnTo>
                  <a:lnTo>
                    <a:pt x="45" y="453"/>
                  </a:lnTo>
                  <a:lnTo>
                    <a:pt x="49" y="487"/>
                  </a:lnTo>
                  <a:lnTo>
                    <a:pt x="57" y="506"/>
                  </a:lnTo>
                  <a:lnTo>
                    <a:pt x="76" y="522"/>
                  </a:lnTo>
                  <a:lnTo>
                    <a:pt x="106" y="510"/>
                  </a:lnTo>
                  <a:lnTo>
                    <a:pt x="95" y="476"/>
                  </a:lnTo>
                  <a:lnTo>
                    <a:pt x="102" y="442"/>
                  </a:lnTo>
                  <a:lnTo>
                    <a:pt x="121" y="407"/>
                  </a:lnTo>
                  <a:lnTo>
                    <a:pt x="129" y="373"/>
                  </a:lnTo>
                  <a:lnTo>
                    <a:pt x="114" y="335"/>
                  </a:lnTo>
                  <a:lnTo>
                    <a:pt x="102" y="320"/>
                  </a:lnTo>
                  <a:lnTo>
                    <a:pt x="121" y="305"/>
                  </a:lnTo>
                  <a:lnTo>
                    <a:pt x="121" y="286"/>
                  </a:lnTo>
                  <a:lnTo>
                    <a:pt x="140" y="270"/>
                  </a:lnTo>
                  <a:lnTo>
                    <a:pt x="194" y="267"/>
                  </a:lnTo>
                  <a:lnTo>
                    <a:pt x="205" y="225"/>
                  </a:lnTo>
                  <a:lnTo>
                    <a:pt x="228" y="210"/>
                  </a:lnTo>
                  <a:lnTo>
                    <a:pt x="251" y="213"/>
                  </a:lnTo>
                  <a:lnTo>
                    <a:pt x="262" y="183"/>
                  </a:lnTo>
                  <a:lnTo>
                    <a:pt x="266" y="160"/>
                  </a:lnTo>
                  <a:lnTo>
                    <a:pt x="323" y="118"/>
                  </a:lnTo>
                  <a:lnTo>
                    <a:pt x="323" y="179"/>
                  </a:lnTo>
                  <a:lnTo>
                    <a:pt x="361" y="156"/>
                  </a:lnTo>
                  <a:lnTo>
                    <a:pt x="357" y="255"/>
                  </a:lnTo>
                  <a:lnTo>
                    <a:pt x="357" y="270"/>
                  </a:lnTo>
                  <a:lnTo>
                    <a:pt x="384" y="270"/>
                  </a:lnTo>
                  <a:lnTo>
                    <a:pt x="453" y="206"/>
                  </a:lnTo>
                  <a:lnTo>
                    <a:pt x="434" y="240"/>
                  </a:lnTo>
                  <a:lnTo>
                    <a:pt x="487" y="217"/>
                  </a:lnTo>
                  <a:lnTo>
                    <a:pt x="465" y="255"/>
                  </a:lnTo>
                  <a:lnTo>
                    <a:pt x="449" y="270"/>
                  </a:lnTo>
                  <a:lnTo>
                    <a:pt x="472" y="278"/>
                  </a:lnTo>
                  <a:lnTo>
                    <a:pt x="514" y="259"/>
                  </a:lnTo>
                  <a:lnTo>
                    <a:pt x="537" y="225"/>
                  </a:lnTo>
                  <a:lnTo>
                    <a:pt x="564" y="213"/>
                  </a:lnTo>
                  <a:lnTo>
                    <a:pt x="552" y="244"/>
                  </a:lnTo>
                  <a:lnTo>
                    <a:pt x="583" y="232"/>
                  </a:lnTo>
                  <a:lnTo>
                    <a:pt x="579" y="259"/>
                  </a:lnTo>
                  <a:lnTo>
                    <a:pt x="564" y="286"/>
                  </a:lnTo>
                  <a:lnTo>
                    <a:pt x="571" y="297"/>
                  </a:lnTo>
                  <a:lnTo>
                    <a:pt x="583" y="305"/>
                  </a:lnTo>
                  <a:lnTo>
                    <a:pt x="609" y="270"/>
                  </a:lnTo>
                  <a:lnTo>
                    <a:pt x="617" y="255"/>
                  </a:lnTo>
                  <a:lnTo>
                    <a:pt x="617" y="312"/>
                  </a:lnTo>
                  <a:lnTo>
                    <a:pt x="638" y="284"/>
                  </a:lnTo>
                  <a:lnTo>
                    <a:pt x="651" y="263"/>
                  </a:lnTo>
                  <a:lnTo>
                    <a:pt x="666" y="222"/>
                  </a:lnTo>
                  <a:lnTo>
                    <a:pt x="670" y="181"/>
                  </a:lnTo>
                  <a:lnTo>
                    <a:pt x="653" y="120"/>
                  </a:lnTo>
                  <a:lnTo>
                    <a:pt x="628" y="79"/>
                  </a:lnTo>
                  <a:lnTo>
                    <a:pt x="600" y="56"/>
                  </a:lnTo>
                  <a:lnTo>
                    <a:pt x="560" y="31"/>
                  </a:lnTo>
                  <a:lnTo>
                    <a:pt x="527" y="24"/>
                  </a:lnTo>
                  <a:lnTo>
                    <a:pt x="503" y="27"/>
                  </a:lnTo>
                  <a:lnTo>
                    <a:pt x="476" y="23"/>
                  </a:lnTo>
                  <a:lnTo>
                    <a:pt x="449" y="19"/>
                  </a:lnTo>
                  <a:lnTo>
                    <a:pt x="429" y="12"/>
                  </a:lnTo>
                  <a:lnTo>
                    <a:pt x="410" y="14"/>
                  </a:lnTo>
                  <a:lnTo>
                    <a:pt x="388" y="19"/>
                  </a:lnTo>
                  <a:lnTo>
                    <a:pt x="342" y="19"/>
                  </a:lnTo>
                  <a:lnTo>
                    <a:pt x="327" y="4"/>
                  </a:lnTo>
                  <a:lnTo>
                    <a:pt x="296" y="0"/>
                  </a:lnTo>
                  <a:lnTo>
                    <a:pt x="247" y="0"/>
                  </a:lnTo>
                  <a:lnTo>
                    <a:pt x="201" y="0"/>
                  </a:lnTo>
                  <a:lnTo>
                    <a:pt x="182" y="16"/>
                  </a:lnTo>
                  <a:lnTo>
                    <a:pt x="173" y="35"/>
                  </a:lnTo>
                  <a:lnTo>
                    <a:pt x="167" y="62"/>
                  </a:lnTo>
                  <a:lnTo>
                    <a:pt x="163" y="99"/>
                  </a:lnTo>
                  <a:close/>
                </a:path>
              </a:pathLst>
            </a:cu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2685" y="2288"/>
              <a:ext cx="156" cy="141"/>
            </a:xfrm>
            <a:custGeom>
              <a:avLst/>
              <a:gdLst>
                <a:gd name="T0" fmla="*/ 156 w 156"/>
                <a:gd name="T1" fmla="*/ 129 h 141"/>
                <a:gd name="T2" fmla="*/ 156 w 156"/>
                <a:gd name="T3" fmla="*/ 76 h 141"/>
                <a:gd name="T4" fmla="*/ 148 w 156"/>
                <a:gd name="T5" fmla="*/ 49 h 141"/>
                <a:gd name="T6" fmla="*/ 129 w 156"/>
                <a:gd name="T7" fmla="*/ 19 h 141"/>
                <a:gd name="T8" fmla="*/ 99 w 156"/>
                <a:gd name="T9" fmla="*/ 0 h 141"/>
                <a:gd name="T10" fmla="*/ 72 w 156"/>
                <a:gd name="T11" fmla="*/ 0 h 141"/>
                <a:gd name="T12" fmla="*/ 38 w 156"/>
                <a:gd name="T13" fmla="*/ 11 h 141"/>
                <a:gd name="T14" fmla="*/ 19 w 156"/>
                <a:gd name="T15" fmla="*/ 41 h 141"/>
                <a:gd name="T16" fmla="*/ 4 w 156"/>
                <a:gd name="T17" fmla="*/ 83 h 141"/>
                <a:gd name="T18" fmla="*/ 0 w 156"/>
                <a:gd name="T19" fmla="*/ 121 h 141"/>
                <a:gd name="T20" fmla="*/ 32 w 156"/>
                <a:gd name="T21" fmla="*/ 133 h 141"/>
                <a:gd name="T22" fmla="*/ 66 w 156"/>
                <a:gd name="T23" fmla="*/ 141 h 141"/>
                <a:gd name="T24" fmla="*/ 101 w 156"/>
                <a:gd name="T25" fmla="*/ 140 h 141"/>
                <a:gd name="T26" fmla="*/ 134 w 156"/>
                <a:gd name="T27" fmla="*/ 137 h 141"/>
                <a:gd name="T28" fmla="*/ 156 w 156"/>
                <a:gd name="T29" fmla="*/ 129 h 1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"/>
                <a:gd name="T46" fmla="*/ 0 h 141"/>
                <a:gd name="T47" fmla="*/ 156 w 156"/>
                <a:gd name="T48" fmla="*/ 141 h 1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" h="141">
                  <a:moveTo>
                    <a:pt x="156" y="129"/>
                  </a:moveTo>
                  <a:lnTo>
                    <a:pt x="156" y="76"/>
                  </a:lnTo>
                  <a:lnTo>
                    <a:pt x="148" y="49"/>
                  </a:lnTo>
                  <a:lnTo>
                    <a:pt x="129" y="19"/>
                  </a:lnTo>
                  <a:lnTo>
                    <a:pt x="99" y="0"/>
                  </a:lnTo>
                  <a:lnTo>
                    <a:pt x="72" y="0"/>
                  </a:lnTo>
                  <a:lnTo>
                    <a:pt x="38" y="11"/>
                  </a:lnTo>
                  <a:lnTo>
                    <a:pt x="19" y="41"/>
                  </a:lnTo>
                  <a:lnTo>
                    <a:pt x="4" y="83"/>
                  </a:lnTo>
                  <a:lnTo>
                    <a:pt x="0" y="121"/>
                  </a:lnTo>
                  <a:lnTo>
                    <a:pt x="32" y="133"/>
                  </a:lnTo>
                  <a:lnTo>
                    <a:pt x="66" y="141"/>
                  </a:lnTo>
                  <a:lnTo>
                    <a:pt x="101" y="140"/>
                  </a:lnTo>
                  <a:lnTo>
                    <a:pt x="134" y="137"/>
                  </a:lnTo>
                  <a:lnTo>
                    <a:pt x="156" y="129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13" y="2291"/>
              <a:ext cx="120" cy="125"/>
            </a:xfrm>
            <a:custGeom>
              <a:avLst/>
              <a:gdLst>
                <a:gd name="T0" fmla="*/ 120 w 120"/>
                <a:gd name="T1" fmla="*/ 56 h 125"/>
                <a:gd name="T2" fmla="*/ 114 w 120"/>
                <a:gd name="T3" fmla="*/ 44 h 125"/>
                <a:gd name="T4" fmla="*/ 101 w 120"/>
                <a:gd name="T5" fmla="*/ 23 h 125"/>
                <a:gd name="T6" fmla="*/ 84 w 120"/>
                <a:gd name="T7" fmla="*/ 10 h 125"/>
                <a:gd name="T8" fmla="*/ 63 w 120"/>
                <a:gd name="T9" fmla="*/ 0 h 125"/>
                <a:gd name="T10" fmla="*/ 41 w 120"/>
                <a:gd name="T11" fmla="*/ 2 h 125"/>
                <a:gd name="T12" fmla="*/ 21 w 120"/>
                <a:gd name="T13" fmla="*/ 8 h 125"/>
                <a:gd name="T14" fmla="*/ 11 w 120"/>
                <a:gd name="T15" fmla="*/ 19 h 125"/>
                <a:gd name="T16" fmla="*/ 0 w 120"/>
                <a:gd name="T17" fmla="*/ 37 h 125"/>
                <a:gd name="T18" fmla="*/ 37 w 120"/>
                <a:gd name="T19" fmla="*/ 40 h 125"/>
                <a:gd name="T20" fmla="*/ 52 w 120"/>
                <a:gd name="T21" fmla="*/ 40 h 125"/>
                <a:gd name="T22" fmla="*/ 71 w 120"/>
                <a:gd name="T23" fmla="*/ 46 h 125"/>
                <a:gd name="T24" fmla="*/ 70 w 120"/>
                <a:gd name="T25" fmla="*/ 76 h 125"/>
                <a:gd name="T26" fmla="*/ 67 w 120"/>
                <a:gd name="T27" fmla="*/ 111 h 125"/>
                <a:gd name="T28" fmla="*/ 66 w 120"/>
                <a:gd name="T29" fmla="*/ 125 h 125"/>
                <a:gd name="T30" fmla="*/ 82 w 120"/>
                <a:gd name="T31" fmla="*/ 122 h 125"/>
                <a:gd name="T32" fmla="*/ 102 w 120"/>
                <a:gd name="T33" fmla="*/ 122 h 125"/>
                <a:gd name="T34" fmla="*/ 118 w 120"/>
                <a:gd name="T35" fmla="*/ 120 h 125"/>
                <a:gd name="T36" fmla="*/ 120 w 120"/>
                <a:gd name="T37" fmla="*/ 106 h 125"/>
                <a:gd name="T38" fmla="*/ 120 w 120"/>
                <a:gd name="T39" fmla="*/ 94 h 125"/>
                <a:gd name="T40" fmla="*/ 119 w 120"/>
                <a:gd name="T41" fmla="*/ 76 h 125"/>
                <a:gd name="T42" fmla="*/ 120 w 120"/>
                <a:gd name="T43" fmla="*/ 56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5"/>
                <a:gd name="T68" fmla="*/ 120 w 120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5">
                  <a:moveTo>
                    <a:pt x="120" y="56"/>
                  </a:moveTo>
                  <a:lnTo>
                    <a:pt x="114" y="44"/>
                  </a:lnTo>
                  <a:lnTo>
                    <a:pt x="101" y="23"/>
                  </a:lnTo>
                  <a:lnTo>
                    <a:pt x="84" y="10"/>
                  </a:lnTo>
                  <a:lnTo>
                    <a:pt x="63" y="0"/>
                  </a:lnTo>
                  <a:lnTo>
                    <a:pt x="41" y="2"/>
                  </a:lnTo>
                  <a:lnTo>
                    <a:pt x="21" y="8"/>
                  </a:lnTo>
                  <a:lnTo>
                    <a:pt x="11" y="19"/>
                  </a:lnTo>
                  <a:lnTo>
                    <a:pt x="0" y="37"/>
                  </a:lnTo>
                  <a:lnTo>
                    <a:pt x="37" y="40"/>
                  </a:lnTo>
                  <a:lnTo>
                    <a:pt x="52" y="40"/>
                  </a:lnTo>
                  <a:lnTo>
                    <a:pt x="71" y="46"/>
                  </a:lnTo>
                  <a:lnTo>
                    <a:pt x="70" y="76"/>
                  </a:lnTo>
                  <a:lnTo>
                    <a:pt x="67" y="111"/>
                  </a:lnTo>
                  <a:lnTo>
                    <a:pt x="66" y="125"/>
                  </a:lnTo>
                  <a:lnTo>
                    <a:pt x="82" y="122"/>
                  </a:lnTo>
                  <a:lnTo>
                    <a:pt x="102" y="122"/>
                  </a:lnTo>
                  <a:lnTo>
                    <a:pt x="118" y="120"/>
                  </a:lnTo>
                  <a:lnTo>
                    <a:pt x="120" y="106"/>
                  </a:lnTo>
                  <a:lnTo>
                    <a:pt x="120" y="94"/>
                  </a:lnTo>
                  <a:lnTo>
                    <a:pt x="119" y="76"/>
                  </a:lnTo>
                  <a:lnTo>
                    <a:pt x="1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3017" y="2201"/>
              <a:ext cx="362" cy="312"/>
            </a:xfrm>
            <a:custGeom>
              <a:avLst/>
              <a:gdLst>
                <a:gd name="T0" fmla="*/ 0 w 362"/>
                <a:gd name="T1" fmla="*/ 0 h 312"/>
                <a:gd name="T2" fmla="*/ 46 w 362"/>
                <a:gd name="T3" fmla="*/ 19 h 312"/>
                <a:gd name="T4" fmla="*/ 186 w 362"/>
                <a:gd name="T5" fmla="*/ 115 h 312"/>
                <a:gd name="T6" fmla="*/ 260 w 362"/>
                <a:gd name="T7" fmla="*/ 134 h 312"/>
                <a:gd name="T8" fmla="*/ 332 w 362"/>
                <a:gd name="T9" fmla="*/ 120 h 312"/>
                <a:gd name="T10" fmla="*/ 362 w 362"/>
                <a:gd name="T11" fmla="*/ 183 h 312"/>
                <a:gd name="T12" fmla="*/ 301 w 362"/>
                <a:gd name="T13" fmla="*/ 229 h 312"/>
                <a:gd name="T14" fmla="*/ 351 w 362"/>
                <a:gd name="T15" fmla="*/ 282 h 312"/>
                <a:gd name="T16" fmla="*/ 347 w 362"/>
                <a:gd name="T17" fmla="*/ 312 h 312"/>
                <a:gd name="T18" fmla="*/ 229 w 362"/>
                <a:gd name="T19" fmla="*/ 194 h 312"/>
                <a:gd name="T20" fmla="*/ 125 w 362"/>
                <a:gd name="T21" fmla="*/ 118 h 312"/>
                <a:gd name="T22" fmla="*/ 27 w 362"/>
                <a:gd name="T23" fmla="*/ 42 h 312"/>
                <a:gd name="T24" fmla="*/ 0 w 362"/>
                <a:gd name="T25" fmla="*/ 0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2"/>
                <a:gd name="T40" fmla="*/ 0 h 312"/>
                <a:gd name="T41" fmla="*/ 362 w 362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2" h="312">
                  <a:moveTo>
                    <a:pt x="0" y="0"/>
                  </a:moveTo>
                  <a:lnTo>
                    <a:pt x="46" y="19"/>
                  </a:lnTo>
                  <a:lnTo>
                    <a:pt x="186" y="115"/>
                  </a:lnTo>
                  <a:lnTo>
                    <a:pt x="260" y="134"/>
                  </a:lnTo>
                  <a:lnTo>
                    <a:pt x="332" y="120"/>
                  </a:lnTo>
                  <a:lnTo>
                    <a:pt x="362" y="183"/>
                  </a:lnTo>
                  <a:lnTo>
                    <a:pt x="301" y="229"/>
                  </a:lnTo>
                  <a:lnTo>
                    <a:pt x="351" y="282"/>
                  </a:lnTo>
                  <a:lnTo>
                    <a:pt x="347" y="312"/>
                  </a:lnTo>
                  <a:lnTo>
                    <a:pt x="229" y="194"/>
                  </a:lnTo>
                  <a:lnTo>
                    <a:pt x="125" y="118"/>
                  </a:lnTo>
                  <a:lnTo>
                    <a:pt x="27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3037" y="1801"/>
              <a:ext cx="527" cy="700"/>
            </a:xfrm>
            <a:custGeom>
              <a:avLst/>
              <a:gdLst>
                <a:gd name="T0" fmla="*/ 246 w 527"/>
                <a:gd name="T1" fmla="*/ 17 h 700"/>
                <a:gd name="T2" fmla="*/ 280 w 527"/>
                <a:gd name="T3" fmla="*/ 45 h 700"/>
                <a:gd name="T4" fmla="*/ 333 w 527"/>
                <a:gd name="T5" fmla="*/ 88 h 700"/>
                <a:gd name="T6" fmla="*/ 379 w 527"/>
                <a:gd name="T7" fmla="*/ 137 h 700"/>
                <a:gd name="T8" fmla="*/ 409 w 527"/>
                <a:gd name="T9" fmla="*/ 208 h 700"/>
                <a:gd name="T10" fmla="*/ 430 w 527"/>
                <a:gd name="T11" fmla="*/ 297 h 700"/>
                <a:gd name="T12" fmla="*/ 445 w 527"/>
                <a:gd name="T13" fmla="*/ 412 h 700"/>
                <a:gd name="T14" fmla="*/ 415 w 527"/>
                <a:gd name="T15" fmla="*/ 513 h 700"/>
                <a:gd name="T16" fmla="*/ 356 w 527"/>
                <a:gd name="T17" fmla="*/ 547 h 700"/>
                <a:gd name="T18" fmla="*/ 390 w 527"/>
                <a:gd name="T19" fmla="*/ 502 h 700"/>
                <a:gd name="T20" fmla="*/ 421 w 527"/>
                <a:gd name="T21" fmla="*/ 403 h 700"/>
                <a:gd name="T22" fmla="*/ 364 w 527"/>
                <a:gd name="T23" fmla="*/ 486 h 700"/>
                <a:gd name="T24" fmla="*/ 314 w 527"/>
                <a:gd name="T25" fmla="*/ 498 h 700"/>
                <a:gd name="T26" fmla="*/ 292 w 527"/>
                <a:gd name="T27" fmla="*/ 475 h 700"/>
                <a:gd name="T28" fmla="*/ 261 w 527"/>
                <a:gd name="T29" fmla="*/ 464 h 700"/>
                <a:gd name="T30" fmla="*/ 210 w 527"/>
                <a:gd name="T31" fmla="*/ 469 h 700"/>
                <a:gd name="T32" fmla="*/ 162 w 527"/>
                <a:gd name="T33" fmla="*/ 433 h 700"/>
                <a:gd name="T34" fmla="*/ 137 w 527"/>
                <a:gd name="T35" fmla="*/ 426 h 700"/>
                <a:gd name="T36" fmla="*/ 85 w 527"/>
                <a:gd name="T37" fmla="*/ 426 h 700"/>
                <a:gd name="T38" fmla="*/ 70 w 527"/>
                <a:gd name="T39" fmla="*/ 388 h 700"/>
                <a:gd name="T40" fmla="*/ 2 w 527"/>
                <a:gd name="T41" fmla="*/ 392 h 700"/>
                <a:gd name="T42" fmla="*/ 42 w 527"/>
                <a:gd name="T43" fmla="*/ 450 h 700"/>
                <a:gd name="T44" fmla="*/ 114 w 527"/>
                <a:gd name="T45" fmla="*/ 503 h 700"/>
                <a:gd name="T46" fmla="*/ 183 w 527"/>
                <a:gd name="T47" fmla="*/ 545 h 700"/>
                <a:gd name="T48" fmla="*/ 314 w 527"/>
                <a:gd name="T49" fmla="*/ 532 h 700"/>
                <a:gd name="T50" fmla="*/ 246 w 527"/>
                <a:gd name="T51" fmla="*/ 582 h 700"/>
                <a:gd name="T52" fmla="*/ 253 w 527"/>
                <a:gd name="T53" fmla="*/ 631 h 700"/>
                <a:gd name="T54" fmla="*/ 362 w 527"/>
                <a:gd name="T55" fmla="*/ 700 h 700"/>
                <a:gd name="T56" fmla="*/ 444 w 527"/>
                <a:gd name="T57" fmla="*/ 669 h 700"/>
                <a:gd name="T58" fmla="*/ 495 w 527"/>
                <a:gd name="T59" fmla="*/ 618 h 700"/>
                <a:gd name="T60" fmla="*/ 518 w 527"/>
                <a:gd name="T61" fmla="*/ 556 h 700"/>
                <a:gd name="T62" fmla="*/ 525 w 527"/>
                <a:gd name="T63" fmla="*/ 497 h 700"/>
                <a:gd name="T64" fmla="*/ 522 w 527"/>
                <a:gd name="T65" fmla="*/ 454 h 700"/>
                <a:gd name="T66" fmla="*/ 508 w 527"/>
                <a:gd name="T67" fmla="*/ 400 h 700"/>
                <a:gd name="T68" fmla="*/ 478 w 527"/>
                <a:gd name="T69" fmla="*/ 303 h 700"/>
                <a:gd name="T70" fmla="*/ 436 w 527"/>
                <a:gd name="T71" fmla="*/ 204 h 700"/>
                <a:gd name="T72" fmla="*/ 379 w 527"/>
                <a:gd name="T73" fmla="*/ 95 h 700"/>
                <a:gd name="T74" fmla="*/ 272 w 527"/>
                <a:gd name="T75" fmla="*/ 0 h 700"/>
                <a:gd name="T76" fmla="*/ 242 w 527"/>
                <a:gd name="T77" fmla="*/ 7 h 7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7"/>
                <a:gd name="T118" fmla="*/ 0 h 700"/>
                <a:gd name="T119" fmla="*/ 527 w 527"/>
                <a:gd name="T120" fmla="*/ 700 h 7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7" h="700">
                  <a:moveTo>
                    <a:pt x="242" y="7"/>
                  </a:moveTo>
                  <a:lnTo>
                    <a:pt x="246" y="17"/>
                  </a:lnTo>
                  <a:lnTo>
                    <a:pt x="261" y="30"/>
                  </a:lnTo>
                  <a:lnTo>
                    <a:pt x="280" y="45"/>
                  </a:lnTo>
                  <a:lnTo>
                    <a:pt x="314" y="70"/>
                  </a:lnTo>
                  <a:lnTo>
                    <a:pt x="333" y="88"/>
                  </a:lnTo>
                  <a:lnTo>
                    <a:pt x="354" y="106"/>
                  </a:lnTo>
                  <a:lnTo>
                    <a:pt x="379" y="137"/>
                  </a:lnTo>
                  <a:lnTo>
                    <a:pt x="394" y="172"/>
                  </a:lnTo>
                  <a:lnTo>
                    <a:pt x="409" y="208"/>
                  </a:lnTo>
                  <a:lnTo>
                    <a:pt x="419" y="237"/>
                  </a:lnTo>
                  <a:lnTo>
                    <a:pt x="430" y="297"/>
                  </a:lnTo>
                  <a:lnTo>
                    <a:pt x="440" y="333"/>
                  </a:lnTo>
                  <a:lnTo>
                    <a:pt x="445" y="412"/>
                  </a:lnTo>
                  <a:lnTo>
                    <a:pt x="436" y="471"/>
                  </a:lnTo>
                  <a:lnTo>
                    <a:pt x="415" y="513"/>
                  </a:lnTo>
                  <a:lnTo>
                    <a:pt x="387" y="536"/>
                  </a:lnTo>
                  <a:lnTo>
                    <a:pt x="356" y="547"/>
                  </a:lnTo>
                  <a:lnTo>
                    <a:pt x="330" y="551"/>
                  </a:lnTo>
                  <a:lnTo>
                    <a:pt x="390" y="502"/>
                  </a:lnTo>
                  <a:lnTo>
                    <a:pt x="417" y="452"/>
                  </a:lnTo>
                  <a:lnTo>
                    <a:pt x="421" y="403"/>
                  </a:lnTo>
                  <a:lnTo>
                    <a:pt x="387" y="471"/>
                  </a:lnTo>
                  <a:lnTo>
                    <a:pt x="364" y="486"/>
                  </a:lnTo>
                  <a:lnTo>
                    <a:pt x="341" y="494"/>
                  </a:lnTo>
                  <a:lnTo>
                    <a:pt x="314" y="498"/>
                  </a:lnTo>
                  <a:lnTo>
                    <a:pt x="337" y="464"/>
                  </a:lnTo>
                  <a:lnTo>
                    <a:pt x="292" y="475"/>
                  </a:lnTo>
                  <a:lnTo>
                    <a:pt x="299" y="449"/>
                  </a:lnTo>
                  <a:lnTo>
                    <a:pt x="261" y="464"/>
                  </a:lnTo>
                  <a:lnTo>
                    <a:pt x="237" y="467"/>
                  </a:lnTo>
                  <a:lnTo>
                    <a:pt x="210" y="469"/>
                  </a:lnTo>
                  <a:lnTo>
                    <a:pt x="181" y="456"/>
                  </a:lnTo>
                  <a:lnTo>
                    <a:pt x="162" y="433"/>
                  </a:lnTo>
                  <a:lnTo>
                    <a:pt x="154" y="414"/>
                  </a:lnTo>
                  <a:lnTo>
                    <a:pt x="137" y="426"/>
                  </a:lnTo>
                  <a:lnTo>
                    <a:pt x="107" y="433"/>
                  </a:lnTo>
                  <a:lnTo>
                    <a:pt x="85" y="426"/>
                  </a:lnTo>
                  <a:lnTo>
                    <a:pt x="66" y="414"/>
                  </a:lnTo>
                  <a:lnTo>
                    <a:pt x="70" y="388"/>
                  </a:lnTo>
                  <a:lnTo>
                    <a:pt x="17" y="399"/>
                  </a:lnTo>
                  <a:lnTo>
                    <a:pt x="2" y="392"/>
                  </a:lnTo>
                  <a:lnTo>
                    <a:pt x="0" y="412"/>
                  </a:lnTo>
                  <a:lnTo>
                    <a:pt x="42" y="450"/>
                  </a:lnTo>
                  <a:lnTo>
                    <a:pt x="74" y="475"/>
                  </a:lnTo>
                  <a:lnTo>
                    <a:pt x="114" y="503"/>
                  </a:lnTo>
                  <a:lnTo>
                    <a:pt x="149" y="523"/>
                  </a:lnTo>
                  <a:lnTo>
                    <a:pt x="183" y="545"/>
                  </a:lnTo>
                  <a:lnTo>
                    <a:pt x="231" y="574"/>
                  </a:lnTo>
                  <a:lnTo>
                    <a:pt x="314" y="532"/>
                  </a:lnTo>
                  <a:lnTo>
                    <a:pt x="314" y="551"/>
                  </a:lnTo>
                  <a:lnTo>
                    <a:pt x="246" y="582"/>
                  </a:lnTo>
                  <a:lnTo>
                    <a:pt x="242" y="597"/>
                  </a:lnTo>
                  <a:lnTo>
                    <a:pt x="253" y="631"/>
                  </a:lnTo>
                  <a:lnTo>
                    <a:pt x="322" y="688"/>
                  </a:lnTo>
                  <a:lnTo>
                    <a:pt x="362" y="700"/>
                  </a:lnTo>
                  <a:lnTo>
                    <a:pt x="396" y="700"/>
                  </a:lnTo>
                  <a:lnTo>
                    <a:pt x="444" y="669"/>
                  </a:lnTo>
                  <a:lnTo>
                    <a:pt x="468" y="642"/>
                  </a:lnTo>
                  <a:lnTo>
                    <a:pt x="495" y="618"/>
                  </a:lnTo>
                  <a:lnTo>
                    <a:pt x="510" y="583"/>
                  </a:lnTo>
                  <a:lnTo>
                    <a:pt x="518" y="556"/>
                  </a:lnTo>
                  <a:lnTo>
                    <a:pt x="523" y="527"/>
                  </a:lnTo>
                  <a:lnTo>
                    <a:pt x="525" y="497"/>
                  </a:lnTo>
                  <a:lnTo>
                    <a:pt x="527" y="478"/>
                  </a:lnTo>
                  <a:lnTo>
                    <a:pt x="522" y="454"/>
                  </a:lnTo>
                  <a:lnTo>
                    <a:pt x="516" y="426"/>
                  </a:lnTo>
                  <a:lnTo>
                    <a:pt x="508" y="400"/>
                  </a:lnTo>
                  <a:lnTo>
                    <a:pt x="497" y="357"/>
                  </a:lnTo>
                  <a:lnTo>
                    <a:pt x="478" y="303"/>
                  </a:lnTo>
                  <a:lnTo>
                    <a:pt x="457" y="253"/>
                  </a:lnTo>
                  <a:lnTo>
                    <a:pt x="436" y="204"/>
                  </a:lnTo>
                  <a:lnTo>
                    <a:pt x="417" y="160"/>
                  </a:lnTo>
                  <a:lnTo>
                    <a:pt x="379" y="95"/>
                  </a:lnTo>
                  <a:lnTo>
                    <a:pt x="311" y="30"/>
                  </a:lnTo>
                  <a:lnTo>
                    <a:pt x="272" y="0"/>
                  </a:lnTo>
                  <a:lnTo>
                    <a:pt x="253" y="0"/>
                  </a:lnTo>
                  <a:lnTo>
                    <a:pt x="242" y="7"/>
                  </a:lnTo>
                  <a:close/>
                </a:path>
              </a:pathLst>
            </a:custGeom>
            <a:solidFill>
              <a:srgbClr val="B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2917" y="2093"/>
              <a:ext cx="543" cy="456"/>
            </a:xfrm>
            <a:custGeom>
              <a:avLst/>
              <a:gdLst>
                <a:gd name="T0" fmla="*/ 543 w 543"/>
                <a:gd name="T1" fmla="*/ 401 h 456"/>
                <a:gd name="T2" fmla="*/ 509 w 543"/>
                <a:gd name="T3" fmla="*/ 409 h 456"/>
                <a:gd name="T4" fmla="*/ 465 w 543"/>
                <a:gd name="T5" fmla="*/ 401 h 456"/>
                <a:gd name="T6" fmla="*/ 427 w 543"/>
                <a:gd name="T7" fmla="*/ 375 h 456"/>
                <a:gd name="T8" fmla="*/ 361 w 543"/>
                <a:gd name="T9" fmla="*/ 302 h 456"/>
                <a:gd name="T10" fmla="*/ 309 w 543"/>
                <a:gd name="T11" fmla="*/ 243 h 456"/>
                <a:gd name="T12" fmla="*/ 223 w 543"/>
                <a:gd name="T13" fmla="*/ 188 h 456"/>
                <a:gd name="T14" fmla="*/ 107 w 543"/>
                <a:gd name="T15" fmla="*/ 107 h 456"/>
                <a:gd name="T16" fmla="*/ 124 w 543"/>
                <a:gd name="T17" fmla="*/ 89 h 456"/>
                <a:gd name="T18" fmla="*/ 145 w 543"/>
                <a:gd name="T19" fmla="*/ 57 h 456"/>
                <a:gd name="T20" fmla="*/ 153 w 543"/>
                <a:gd name="T21" fmla="*/ 19 h 456"/>
                <a:gd name="T22" fmla="*/ 139 w 543"/>
                <a:gd name="T23" fmla="*/ 6 h 456"/>
                <a:gd name="T24" fmla="*/ 139 w 543"/>
                <a:gd name="T25" fmla="*/ 38 h 456"/>
                <a:gd name="T26" fmla="*/ 130 w 543"/>
                <a:gd name="T27" fmla="*/ 51 h 456"/>
                <a:gd name="T28" fmla="*/ 132 w 543"/>
                <a:gd name="T29" fmla="*/ 23 h 456"/>
                <a:gd name="T30" fmla="*/ 122 w 543"/>
                <a:gd name="T31" fmla="*/ 0 h 456"/>
                <a:gd name="T32" fmla="*/ 118 w 543"/>
                <a:gd name="T33" fmla="*/ 46 h 456"/>
                <a:gd name="T34" fmla="*/ 103 w 543"/>
                <a:gd name="T35" fmla="*/ 72 h 456"/>
                <a:gd name="T36" fmla="*/ 86 w 543"/>
                <a:gd name="T37" fmla="*/ 89 h 456"/>
                <a:gd name="T38" fmla="*/ 67 w 543"/>
                <a:gd name="T39" fmla="*/ 93 h 456"/>
                <a:gd name="T40" fmla="*/ 46 w 543"/>
                <a:gd name="T41" fmla="*/ 86 h 456"/>
                <a:gd name="T42" fmla="*/ 40 w 543"/>
                <a:gd name="T43" fmla="*/ 80 h 456"/>
                <a:gd name="T44" fmla="*/ 35 w 543"/>
                <a:gd name="T45" fmla="*/ 67 h 456"/>
                <a:gd name="T46" fmla="*/ 61 w 543"/>
                <a:gd name="T47" fmla="*/ 57 h 456"/>
                <a:gd name="T48" fmla="*/ 86 w 543"/>
                <a:gd name="T49" fmla="*/ 38 h 456"/>
                <a:gd name="T50" fmla="*/ 94 w 543"/>
                <a:gd name="T51" fmla="*/ 25 h 456"/>
                <a:gd name="T52" fmla="*/ 59 w 543"/>
                <a:gd name="T53" fmla="*/ 44 h 456"/>
                <a:gd name="T54" fmla="*/ 44 w 543"/>
                <a:gd name="T55" fmla="*/ 49 h 456"/>
                <a:gd name="T56" fmla="*/ 25 w 543"/>
                <a:gd name="T57" fmla="*/ 53 h 456"/>
                <a:gd name="T58" fmla="*/ 14 w 543"/>
                <a:gd name="T59" fmla="*/ 55 h 456"/>
                <a:gd name="T60" fmla="*/ 0 w 543"/>
                <a:gd name="T61" fmla="*/ 49 h 456"/>
                <a:gd name="T62" fmla="*/ 20 w 543"/>
                <a:gd name="T63" fmla="*/ 78 h 456"/>
                <a:gd name="T64" fmla="*/ 27 w 543"/>
                <a:gd name="T65" fmla="*/ 97 h 456"/>
                <a:gd name="T66" fmla="*/ 29 w 543"/>
                <a:gd name="T67" fmla="*/ 118 h 456"/>
                <a:gd name="T68" fmla="*/ 31 w 543"/>
                <a:gd name="T69" fmla="*/ 146 h 456"/>
                <a:gd name="T70" fmla="*/ 33 w 543"/>
                <a:gd name="T71" fmla="*/ 164 h 456"/>
                <a:gd name="T72" fmla="*/ 31 w 543"/>
                <a:gd name="T73" fmla="*/ 211 h 456"/>
                <a:gd name="T74" fmla="*/ 46 w 543"/>
                <a:gd name="T75" fmla="*/ 183 h 456"/>
                <a:gd name="T76" fmla="*/ 59 w 543"/>
                <a:gd name="T77" fmla="*/ 164 h 456"/>
                <a:gd name="T78" fmla="*/ 82 w 543"/>
                <a:gd name="T79" fmla="*/ 152 h 456"/>
                <a:gd name="T80" fmla="*/ 96 w 543"/>
                <a:gd name="T81" fmla="*/ 150 h 456"/>
                <a:gd name="T82" fmla="*/ 118 w 543"/>
                <a:gd name="T83" fmla="*/ 156 h 456"/>
                <a:gd name="T84" fmla="*/ 158 w 543"/>
                <a:gd name="T85" fmla="*/ 175 h 456"/>
                <a:gd name="T86" fmla="*/ 204 w 543"/>
                <a:gd name="T87" fmla="*/ 203 h 456"/>
                <a:gd name="T88" fmla="*/ 251 w 543"/>
                <a:gd name="T89" fmla="*/ 240 h 456"/>
                <a:gd name="T90" fmla="*/ 302 w 543"/>
                <a:gd name="T91" fmla="*/ 289 h 456"/>
                <a:gd name="T92" fmla="*/ 325 w 543"/>
                <a:gd name="T93" fmla="*/ 310 h 456"/>
                <a:gd name="T94" fmla="*/ 334 w 543"/>
                <a:gd name="T95" fmla="*/ 321 h 456"/>
                <a:gd name="T96" fmla="*/ 363 w 543"/>
                <a:gd name="T97" fmla="*/ 333 h 456"/>
                <a:gd name="T98" fmla="*/ 386 w 543"/>
                <a:gd name="T99" fmla="*/ 358 h 456"/>
                <a:gd name="T100" fmla="*/ 439 w 543"/>
                <a:gd name="T101" fmla="*/ 407 h 456"/>
                <a:gd name="T102" fmla="*/ 450 w 543"/>
                <a:gd name="T103" fmla="*/ 415 h 456"/>
                <a:gd name="T104" fmla="*/ 463 w 543"/>
                <a:gd name="T105" fmla="*/ 420 h 456"/>
                <a:gd name="T106" fmla="*/ 465 w 543"/>
                <a:gd name="T107" fmla="*/ 428 h 456"/>
                <a:gd name="T108" fmla="*/ 473 w 543"/>
                <a:gd name="T109" fmla="*/ 437 h 456"/>
                <a:gd name="T110" fmla="*/ 482 w 543"/>
                <a:gd name="T111" fmla="*/ 456 h 456"/>
                <a:gd name="T112" fmla="*/ 479 w 543"/>
                <a:gd name="T113" fmla="*/ 420 h 456"/>
                <a:gd name="T114" fmla="*/ 505 w 543"/>
                <a:gd name="T115" fmla="*/ 424 h 456"/>
                <a:gd name="T116" fmla="*/ 526 w 543"/>
                <a:gd name="T117" fmla="*/ 420 h 456"/>
                <a:gd name="T118" fmla="*/ 543 w 543"/>
                <a:gd name="T119" fmla="*/ 437 h 456"/>
                <a:gd name="T120" fmla="*/ 540 w 543"/>
                <a:gd name="T121" fmla="*/ 416 h 456"/>
                <a:gd name="T122" fmla="*/ 543 w 543"/>
                <a:gd name="T123" fmla="*/ 401 h 4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43"/>
                <a:gd name="T187" fmla="*/ 0 h 456"/>
                <a:gd name="T188" fmla="*/ 543 w 543"/>
                <a:gd name="T189" fmla="*/ 456 h 4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43" h="456">
                  <a:moveTo>
                    <a:pt x="543" y="401"/>
                  </a:moveTo>
                  <a:lnTo>
                    <a:pt x="509" y="409"/>
                  </a:lnTo>
                  <a:lnTo>
                    <a:pt x="465" y="401"/>
                  </a:lnTo>
                  <a:lnTo>
                    <a:pt x="427" y="375"/>
                  </a:lnTo>
                  <a:lnTo>
                    <a:pt x="361" y="302"/>
                  </a:lnTo>
                  <a:lnTo>
                    <a:pt x="309" y="243"/>
                  </a:lnTo>
                  <a:lnTo>
                    <a:pt x="223" y="188"/>
                  </a:lnTo>
                  <a:lnTo>
                    <a:pt x="107" y="107"/>
                  </a:lnTo>
                  <a:lnTo>
                    <a:pt x="124" y="89"/>
                  </a:lnTo>
                  <a:lnTo>
                    <a:pt x="145" y="57"/>
                  </a:lnTo>
                  <a:lnTo>
                    <a:pt x="153" y="19"/>
                  </a:lnTo>
                  <a:lnTo>
                    <a:pt x="139" y="6"/>
                  </a:lnTo>
                  <a:lnTo>
                    <a:pt x="139" y="38"/>
                  </a:lnTo>
                  <a:lnTo>
                    <a:pt x="130" y="51"/>
                  </a:lnTo>
                  <a:lnTo>
                    <a:pt x="132" y="23"/>
                  </a:lnTo>
                  <a:lnTo>
                    <a:pt x="122" y="0"/>
                  </a:lnTo>
                  <a:lnTo>
                    <a:pt x="118" y="46"/>
                  </a:lnTo>
                  <a:lnTo>
                    <a:pt x="103" y="72"/>
                  </a:lnTo>
                  <a:lnTo>
                    <a:pt x="86" y="89"/>
                  </a:lnTo>
                  <a:lnTo>
                    <a:pt x="67" y="93"/>
                  </a:lnTo>
                  <a:lnTo>
                    <a:pt x="46" y="86"/>
                  </a:lnTo>
                  <a:lnTo>
                    <a:pt x="40" y="80"/>
                  </a:lnTo>
                  <a:lnTo>
                    <a:pt x="35" y="67"/>
                  </a:lnTo>
                  <a:lnTo>
                    <a:pt x="61" y="57"/>
                  </a:lnTo>
                  <a:lnTo>
                    <a:pt x="86" y="38"/>
                  </a:lnTo>
                  <a:lnTo>
                    <a:pt x="94" y="25"/>
                  </a:lnTo>
                  <a:lnTo>
                    <a:pt x="59" y="44"/>
                  </a:lnTo>
                  <a:lnTo>
                    <a:pt x="44" y="49"/>
                  </a:lnTo>
                  <a:lnTo>
                    <a:pt x="25" y="53"/>
                  </a:lnTo>
                  <a:lnTo>
                    <a:pt x="14" y="55"/>
                  </a:lnTo>
                  <a:lnTo>
                    <a:pt x="0" y="49"/>
                  </a:lnTo>
                  <a:lnTo>
                    <a:pt x="20" y="78"/>
                  </a:lnTo>
                  <a:lnTo>
                    <a:pt x="27" y="97"/>
                  </a:lnTo>
                  <a:lnTo>
                    <a:pt x="29" y="118"/>
                  </a:lnTo>
                  <a:lnTo>
                    <a:pt x="31" y="146"/>
                  </a:lnTo>
                  <a:lnTo>
                    <a:pt x="33" y="164"/>
                  </a:lnTo>
                  <a:lnTo>
                    <a:pt x="31" y="211"/>
                  </a:lnTo>
                  <a:lnTo>
                    <a:pt x="46" y="183"/>
                  </a:lnTo>
                  <a:lnTo>
                    <a:pt x="59" y="164"/>
                  </a:lnTo>
                  <a:lnTo>
                    <a:pt x="82" y="152"/>
                  </a:lnTo>
                  <a:lnTo>
                    <a:pt x="96" y="150"/>
                  </a:lnTo>
                  <a:lnTo>
                    <a:pt x="118" y="156"/>
                  </a:lnTo>
                  <a:lnTo>
                    <a:pt x="158" y="175"/>
                  </a:lnTo>
                  <a:lnTo>
                    <a:pt x="204" y="203"/>
                  </a:lnTo>
                  <a:lnTo>
                    <a:pt x="251" y="240"/>
                  </a:lnTo>
                  <a:lnTo>
                    <a:pt x="302" y="289"/>
                  </a:lnTo>
                  <a:lnTo>
                    <a:pt x="325" y="310"/>
                  </a:lnTo>
                  <a:lnTo>
                    <a:pt x="334" y="321"/>
                  </a:lnTo>
                  <a:lnTo>
                    <a:pt x="363" y="333"/>
                  </a:lnTo>
                  <a:lnTo>
                    <a:pt x="386" y="358"/>
                  </a:lnTo>
                  <a:lnTo>
                    <a:pt x="439" y="407"/>
                  </a:lnTo>
                  <a:lnTo>
                    <a:pt x="450" y="415"/>
                  </a:lnTo>
                  <a:lnTo>
                    <a:pt x="463" y="420"/>
                  </a:lnTo>
                  <a:lnTo>
                    <a:pt x="465" y="428"/>
                  </a:lnTo>
                  <a:lnTo>
                    <a:pt x="473" y="437"/>
                  </a:lnTo>
                  <a:lnTo>
                    <a:pt x="482" y="456"/>
                  </a:lnTo>
                  <a:lnTo>
                    <a:pt x="479" y="420"/>
                  </a:lnTo>
                  <a:lnTo>
                    <a:pt x="505" y="424"/>
                  </a:lnTo>
                  <a:lnTo>
                    <a:pt x="526" y="420"/>
                  </a:lnTo>
                  <a:lnTo>
                    <a:pt x="543" y="437"/>
                  </a:lnTo>
                  <a:lnTo>
                    <a:pt x="540" y="416"/>
                  </a:lnTo>
                  <a:lnTo>
                    <a:pt x="543" y="401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060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2816</TotalTime>
  <Words>544</Words>
  <Application>Microsoft Office PowerPoint</Application>
  <PresentationFormat>화면 슬라이드 쇼(4:3)</PresentationFormat>
  <Paragraphs>80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8" baseType="lpstr">
      <vt:lpstr>Asia디나루</vt:lpstr>
      <vt:lpstr>HY견고딕</vt:lpstr>
      <vt:lpstr>HY견명조</vt:lpstr>
      <vt:lpstr>HY헤드라인M</vt:lpstr>
      <vt:lpstr>굴림</vt:lpstr>
      <vt:lpstr>굴림체</vt:lpstr>
      <vt:lpstr>맑은 고딕</vt:lpstr>
      <vt:lpstr>Arial</vt:lpstr>
      <vt:lpstr>Georgia</vt:lpstr>
      <vt:lpstr>Microsoft Sans Serif</vt:lpstr>
      <vt:lpstr>Wingdings</vt:lpstr>
      <vt:lpstr>고구려 벽화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한승민</dc:creator>
  <cp:lastModifiedBy>user</cp:lastModifiedBy>
  <cp:revision>146</cp:revision>
  <cp:lastPrinted>2014-06-19T08:49:10Z</cp:lastPrinted>
  <dcterms:created xsi:type="dcterms:W3CDTF">2014-05-16T03:30:54Z</dcterms:created>
  <dcterms:modified xsi:type="dcterms:W3CDTF">2024-04-30T05:41:12Z</dcterms:modified>
</cp:coreProperties>
</file>